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media/image31.svg" ContentType="image/svg+xml"/>
  <Override PartName="/ppt/media/image33.svg" ContentType="image/svg+xml"/>
  <Override PartName="/ppt/media/image3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462" r:id="rId3"/>
    <p:sldId id="510" r:id="rId5"/>
    <p:sldId id="463" r:id="rId6"/>
    <p:sldId id="464" r:id="rId7"/>
    <p:sldId id="465" r:id="rId8"/>
    <p:sldId id="466" r:id="rId9"/>
    <p:sldId id="467" r:id="rId10"/>
    <p:sldId id="468" r:id="rId11"/>
    <p:sldId id="469" r:id="rId12"/>
    <p:sldId id="470" r:id="rId13"/>
    <p:sldId id="471" r:id="rId14"/>
    <p:sldId id="472" r:id="rId15"/>
    <p:sldId id="473" r:id="rId16"/>
    <p:sldId id="474" r:id="rId17"/>
    <p:sldId id="475" r:id="rId18"/>
    <p:sldId id="476" r:id="rId19"/>
    <p:sldId id="504" r:id="rId20"/>
    <p:sldId id="477" r:id="rId21"/>
    <p:sldId id="507" r:id="rId22"/>
    <p:sldId id="478" r:id="rId23"/>
    <p:sldId id="491" r:id="rId24"/>
    <p:sldId id="506" r:id="rId25"/>
    <p:sldId id="501" r:id="rId26"/>
    <p:sldId id="483" r:id="rId27"/>
    <p:sldId id="479" r:id="rId28"/>
    <p:sldId id="481" r:id="rId29"/>
    <p:sldId id="486" r:id="rId30"/>
    <p:sldId id="480" r:id="rId31"/>
    <p:sldId id="482" r:id="rId32"/>
    <p:sldId id="487" r:id="rId33"/>
    <p:sldId id="493" r:id="rId34"/>
    <p:sldId id="548" r:id="rId35"/>
    <p:sldId id="556" r:id="rId36"/>
    <p:sldId id="557" r:id="rId37"/>
    <p:sldId id="494" r:id="rId38"/>
    <p:sldId id="488" r:id="rId39"/>
    <p:sldId id="489" r:id="rId40"/>
    <p:sldId id="547" r:id="rId41"/>
    <p:sldId id="508" r:id="rId42"/>
    <p:sldId id="509" r:id="rId43"/>
    <p:sldId id="503" r:id="rId44"/>
  </p:sldIdLst>
  <p:sldSz cx="12192000" cy="6858000"/>
  <p:notesSz cx="6858000" cy="9144000"/>
  <p:custDataLst>
    <p:tags r:id="rId4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44" userDrawn="1">
          <p15:clr>
            <a:srgbClr val="A4A3A4"/>
          </p15:clr>
        </p15:guide>
        <p15:guide id="2" pos="6296" userDrawn="1">
          <p15:clr>
            <a:srgbClr val="A4A3A4"/>
          </p15:clr>
        </p15:guide>
        <p15:guide id="3" orient="horz" pos="1537" userDrawn="1">
          <p15:clr>
            <a:srgbClr val="A4A3A4"/>
          </p15:clr>
        </p15:guide>
        <p15:guide id="4" pos="43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6A8ED5"/>
    <a:srgbClr val="005DFF"/>
    <a:srgbClr val="FE6B01"/>
    <a:srgbClr val="DDDDDD"/>
    <a:srgbClr val="454545"/>
    <a:srgbClr val="7A99D7"/>
    <a:srgbClr val="586471"/>
    <a:srgbClr val="BABABA"/>
    <a:srgbClr val="A6C7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52" autoAdjust="0"/>
    <p:restoredTop sz="97376"/>
  </p:normalViewPr>
  <p:slideViewPr>
    <p:cSldViewPr showGuides="1">
      <p:cViewPr>
        <p:scale>
          <a:sx n="107" d="100"/>
          <a:sy n="107" d="100"/>
        </p:scale>
        <p:origin x="336" y="144"/>
      </p:cViewPr>
      <p:guideLst>
        <p:guide orient="horz" pos="4144"/>
        <p:guide pos="6296"/>
        <p:guide orient="horz" pos="1537"/>
        <p:guide pos="4348"/>
      </p:guideLst>
    </p:cSldViewPr>
  </p:slideViewPr>
  <p:notesTextViewPr>
    <p:cViewPr>
      <p:scale>
        <a:sx n="1" d="1"/>
        <a:sy n="1" d="1"/>
      </p:scale>
      <p:origin x="0" y="0"/>
    </p:cViewPr>
  </p:notesTextViewPr>
  <p:notesViewPr>
    <p:cSldViewPr>
      <p:cViewPr varScale="1">
        <p:scale>
          <a:sx n="82" d="100"/>
          <a:sy n="82" d="100"/>
        </p:scale>
        <p:origin x="1392"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8" Type="http://schemas.openxmlformats.org/officeDocument/2006/relationships/tags" Target="tags/tag37.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ofPieChart>
        <c:ofPieType val="bar"/>
        <c:varyColors val="1"/>
        <c:dLbls>
          <c:showLegendKey val="0"/>
          <c:showVal val="0"/>
          <c:showCatName val="0"/>
          <c:showSerName val="0"/>
          <c:showPercent val="0"/>
          <c:showBubbleSize val="0"/>
          <c:showLeaderLines val="0"/>
        </c:dLbls>
        <c:gapWidth val="100"/>
        <c:secondPieSize val="75"/>
        <c:serLines>
          <c:spPr>
            <a:ln w="9525" cap="flat" cmpd="sng" algn="ctr">
              <a:solidFill>
                <a:schemeClr val="tx1">
                  <a:lumMod val="35000"/>
                  <a:lumOff val="65000"/>
                </a:schemeClr>
              </a:solidFill>
              <a:round/>
            </a:ln>
            <a:effectLst/>
          </c:spPr>
        </c:serLines>
      </c:of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阿里巴巴普惠体" panose="00020600040101010101" charset="-122"/>
              <a:ea typeface="阿里巴巴普惠体" panose="00020600040101010101" charset="-122"/>
              <a:cs typeface="阿里巴巴普惠体" panose="00020600040101010101" charset="-122"/>
              <a:sym typeface="阿里巴巴普惠体" panose="00020600040101010101" charset="-122"/>
            </a:defRPr>
          </a:pPr>
        </a:p>
      </c:txPr>
    </c:legend>
    <c:plotVisOnly val="1"/>
    <c:dispBlanksAs val="gap"/>
    <c:showDLblsOverMax val="0"/>
    <c:extLst>
      <c:ext uri="{0b15fc19-7d7d-44ad-8c2d-2c3a37ce22c3}">
        <chartProps xmlns="https://web.wps.cn/et/2018/main" chartId="{9c23adb9-4fb0-4de8-af2a-2596606c17c9}"/>
      </c:ext>
    </c:extLst>
  </c:chart>
  <c:spPr>
    <a:noFill/>
    <a:ln>
      <a:noFill/>
    </a:ln>
    <a:effectLst/>
  </c:spPr>
  <c:txPr>
    <a:bodyPr/>
    <a:lstStyle/>
    <a:p>
      <a:pPr>
        <a:defRPr lang="zh-CN">
          <a:latin typeface="阿里巴巴普惠体" panose="00020600040101010101" charset="-122"/>
          <a:ea typeface="阿里巴巴普惠体" panose="00020600040101010101" charset="-122"/>
          <a:cs typeface="阿里巴巴普惠体" panose="00020600040101010101" charset="-122"/>
          <a:sym typeface="阿里巴巴普惠体" panose="00020600040101010101" charset="-122"/>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ofPieChart>
        <c:ofPieType val="bar"/>
        <c:varyColors val="1"/>
        <c:dLbls>
          <c:showLegendKey val="0"/>
          <c:showVal val="0"/>
          <c:showCatName val="0"/>
          <c:showSerName val="0"/>
          <c:showPercent val="0"/>
          <c:showBubbleSize val="0"/>
          <c:showLeaderLines val="0"/>
        </c:dLbls>
        <c:gapWidth val="100"/>
        <c:secondPieSize val="75"/>
        <c:serLines>
          <c:spPr>
            <a:ln w="9525" cap="flat" cmpd="sng" algn="ctr">
              <a:solidFill>
                <a:schemeClr val="tx1">
                  <a:lumMod val="35000"/>
                  <a:lumOff val="65000"/>
                </a:schemeClr>
              </a:solidFill>
              <a:round/>
            </a:ln>
            <a:effectLst/>
          </c:spPr>
        </c:serLines>
      </c:of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阿里巴巴普惠体" panose="00020600040101010101" charset="-122"/>
              <a:ea typeface="阿里巴巴普惠体" panose="00020600040101010101" charset="-122"/>
              <a:cs typeface="阿里巴巴普惠体" panose="00020600040101010101" charset="-122"/>
              <a:sym typeface="阿里巴巴普惠体" panose="00020600040101010101" charset="-122"/>
            </a:defRPr>
          </a:pPr>
        </a:p>
      </c:txPr>
    </c:legend>
    <c:plotVisOnly val="1"/>
    <c:dispBlanksAs val="gap"/>
    <c:showDLblsOverMax val="0"/>
    <c:extLst>
      <c:ext uri="{0b15fc19-7d7d-44ad-8c2d-2c3a37ce22c3}">
        <chartProps xmlns="https://web.wps.cn/et/2018/main" chartId="{b6efc1d3-74ef-478b-856f-36edb32e74f4}"/>
      </c:ext>
    </c:extLst>
  </c:chart>
  <c:spPr>
    <a:noFill/>
    <a:ln>
      <a:noFill/>
    </a:ln>
    <a:effectLst/>
  </c:spPr>
  <c:txPr>
    <a:bodyPr/>
    <a:lstStyle/>
    <a:p>
      <a:pPr>
        <a:defRPr lang="zh-CN">
          <a:latin typeface="阿里巴巴普惠体" panose="00020600040101010101" charset="-122"/>
          <a:ea typeface="阿里巴巴普惠体" panose="00020600040101010101" charset="-122"/>
          <a:cs typeface="阿里巴巴普惠体" panose="00020600040101010101" charset="-122"/>
          <a:sym typeface="阿里巴巴普惠体" panose="00020600040101010101" charset="-122"/>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65000"/>
        <a:lumOff val="3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65000"/>
        <a:lumOff val="3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2A3D24-6083-4546-8C6D-DEE86BAAAE49}" type="datetimeFigureOut">
              <a:rPr lang="zh-CN" altLang="en-US" smtClean="0"/>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ED8765-8EF3-408C-9341-152904E414E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1e822a49-d58d-44ec-92ea-fb5817c78fe8.source.2.zh-Hans</a:t>
            </a:r>
            <a:endParaRPr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内容页</a:t>
            </a:r>
            <a:r>
              <a:rPr lang="en-US" altLang="zh-CN" dirty="0"/>
              <a:t> – </a:t>
            </a:r>
            <a:r>
              <a:rPr lang="zh-CN" altLang="en-US" dirty="0"/>
              <a:t>图文混排示例</a:t>
            </a:r>
            <a:endParaRPr lang="zh-CN" altLang="en-US" dirty="0"/>
          </a:p>
        </p:txBody>
      </p:sp>
      <p:sp>
        <p:nvSpPr>
          <p:cNvPr id="4" name="灯片编号占位符 3"/>
          <p:cNvSpPr>
            <a:spLocks noGrp="1"/>
          </p:cNvSpPr>
          <p:nvPr>
            <p:ph type="sldNum" sz="quarter" idx="5"/>
          </p:nvPr>
        </p:nvSpPr>
        <p:spPr/>
        <p:txBody>
          <a:bodyPr/>
          <a:lstStyle/>
          <a:p>
            <a:fld id="{CEE0B8BC-0112-4344-80D4-7DD9A9911350}" type="slidenum">
              <a:rPr kumimoji="1" lang="zh-CN" altLang="en-US" smtClean="0"/>
            </a:fld>
            <a:endParaRPr kumimoji="1"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内容页</a:t>
            </a:r>
            <a:r>
              <a:rPr lang="en-US" altLang="zh-CN" dirty="0"/>
              <a:t> – </a:t>
            </a:r>
            <a:r>
              <a:rPr lang="zh-CN" altLang="en-US" dirty="0"/>
              <a:t>图文混排示例</a:t>
            </a:r>
            <a:endParaRPr lang="zh-CN" altLang="en-US" dirty="0"/>
          </a:p>
        </p:txBody>
      </p:sp>
      <p:sp>
        <p:nvSpPr>
          <p:cNvPr id="4" name="灯片编号占位符 3"/>
          <p:cNvSpPr>
            <a:spLocks noGrp="1"/>
          </p:cNvSpPr>
          <p:nvPr>
            <p:ph type="sldNum" sz="quarter" idx="5"/>
          </p:nvPr>
        </p:nvSpPr>
        <p:spPr/>
        <p:txBody>
          <a:bodyPr/>
          <a:lstStyle/>
          <a:p>
            <a:fld id="{CEE0B8BC-0112-4344-80D4-7DD9A9911350}" type="slidenum">
              <a:rPr kumimoji="1" lang="zh-CN" altLang="en-US" smtClean="0"/>
            </a:fld>
            <a:endParaRPr kumimoji="1"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内容页</a:t>
            </a:r>
            <a:r>
              <a:rPr lang="en-US" altLang="zh-CN" dirty="0"/>
              <a:t> – </a:t>
            </a:r>
            <a:r>
              <a:rPr lang="zh-CN" altLang="en-US" dirty="0"/>
              <a:t>图文混排示例</a:t>
            </a:r>
            <a:endParaRPr lang="zh-CN" altLang="en-US" dirty="0"/>
          </a:p>
        </p:txBody>
      </p:sp>
      <p:sp>
        <p:nvSpPr>
          <p:cNvPr id="4" name="灯片编号占位符 3"/>
          <p:cNvSpPr>
            <a:spLocks noGrp="1"/>
          </p:cNvSpPr>
          <p:nvPr>
            <p:ph type="sldNum" sz="quarter" idx="5"/>
          </p:nvPr>
        </p:nvSpPr>
        <p:spPr/>
        <p:txBody>
          <a:bodyPr/>
          <a:lstStyle/>
          <a:p>
            <a:fld id="{CEE0B8BC-0112-4344-80D4-7DD9A9911350}" type="slidenum">
              <a:rPr kumimoji="1" lang="zh-CN" altLang="en-US" smtClean="0"/>
            </a:fld>
            <a:endParaRPr kumimoji="1"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内容页</a:t>
            </a:r>
            <a:r>
              <a:rPr lang="en-US" altLang="zh-CN" dirty="0"/>
              <a:t> – </a:t>
            </a:r>
            <a:r>
              <a:rPr lang="zh-CN" altLang="en-US" dirty="0"/>
              <a:t>图文混排示例</a:t>
            </a:r>
            <a:endParaRPr lang="zh-CN" altLang="en-US" dirty="0"/>
          </a:p>
        </p:txBody>
      </p:sp>
      <p:sp>
        <p:nvSpPr>
          <p:cNvPr id="4" name="灯片编号占位符 3"/>
          <p:cNvSpPr>
            <a:spLocks noGrp="1"/>
          </p:cNvSpPr>
          <p:nvPr>
            <p:ph type="sldNum" sz="quarter" idx="5"/>
          </p:nvPr>
        </p:nvSpPr>
        <p:spPr/>
        <p:txBody>
          <a:bodyPr/>
          <a:lstStyle/>
          <a:p>
            <a:fld id="{CEE0B8BC-0112-4344-80D4-7DD9A9911350}"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内容页</a:t>
            </a:r>
            <a:r>
              <a:rPr lang="en-US" altLang="zh-CN" dirty="0"/>
              <a:t> – </a:t>
            </a:r>
            <a:r>
              <a:rPr lang="zh-CN" altLang="en-US" dirty="0"/>
              <a:t>图文混排示例</a:t>
            </a:r>
            <a:endParaRPr lang="zh-CN" altLang="en-US" dirty="0"/>
          </a:p>
        </p:txBody>
      </p:sp>
      <p:sp>
        <p:nvSpPr>
          <p:cNvPr id="4" name="灯片编号占位符 3"/>
          <p:cNvSpPr>
            <a:spLocks noGrp="1"/>
          </p:cNvSpPr>
          <p:nvPr>
            <p:ph type="sldNum" sz="quarter" idx="5"/>
          </p:nvPr>
        </p:nvSpPr>
        <p:spPr/>
        <p:txBody>
          <a:bodyPr/>
          <a:lstStyle/>
          <a:p>
            <a:fld id="{CEE0B8BC-0112-4344-80D4-7DD9A9911350}" type="slidenum">
              <a:rPr kumimoji="1" lang="zh-CN" altLang="en-US" smtClean="0"/>
            </a:fld>
            <a:endParaRPr kumimoji="1"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ï$ḻíḓé"/>
          <p:cNvSpPr/>
          <p:nvPr userDrawn="1"/>
        </p:nvSpPr>
        <p:spPr>
          <a:xfrm>
            <a:off x="0" y="0"/>
            <a:ext cx="12192000" cy="6858000"/>
          </a:xfrm>
          <a:prstGeom prst="rect">
            <a:avLst/>
          </a:prstGeom>
          <a:gradFill>
            <a:gsLst>
              <a:gs pos="0">
                <a:srgbClr val="274DCA"/>
              </a:gs>
              <a:gs pos="61000">
                <a:srgbClr val="2557D0"/>
              </a:gs>
              <a:gs pos="100000">
                <a:srgbClr val="2066D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îṧḷïḍe"/>
          <p:cNvSpPr/>
          <p:nvPr userDrawn="1"/>
        </p:nvSpPr>
        <p:spPr bwMode="auto">
          <a:xfrm rot="1846754">
            <a:off x="8984897" y="3192877"/>
            <a:ext cx="1923413" cy="1923414"/>
          </a:xfrm>
          <a:custGeom>
            <a:avLst/>
            <a:gdLst>
              <a:gd name="connsiteX0" fmla="*/ 733424 w 2001837"/>
              <a:gd name="connsiteY0" fmla="*/ 1966913 h 2001838"/>
              <a:gd name="connsiteX1" fmla="*/ 1268411 w 2001837"/>
              <a:gd name="connsiteY1" fmla="*/ 1966913 h 2001838"/>
              <a:gd name="connsiteX2" fmla="*/ 999938 w 2001837"/>
              <a:gd name="connsiteY2" fmla="*/ 2001838 h 2001838"/>
              <a:gd name="connsiteX3" fmla="*/ 733424 w 2001837"/>
              <a:gd name="connsiteY3" fmla="*/ 1966913 h 2001838"/>
              <a:gd name="connsiteX4" fmla="*/ 498474 w 2001837"/>
              <a:gd name="connsiteY4" fmla="*/ 1866901 h 2001838"/>
              <a:gd name="connsiteX5" fmla="*/ 1501774 w 2001837"/>
              <a:gd name="connsiteY5" fmla="*/ 1866901 h 2001838"/>
              <a:gd name="connsiteX6" fmla="*/ 1374650 w 2001837"/>
              <a:gd name="connsiteY6" fmla="*/ 1928814 h 2001838"/>
              <a:gd name="connsiteX7" fmla="*/ 623642 w 2001837"/>
              <a:gd name="connsiteY7" fmla="*/ 1928814 h 2001838"/>
              <a:gd name="connsiteX8" fmla="*/ 498474 w 2001837"/>
              <a:gd name="connsiteY8" fmla="*/ 1866901 h 2001838"/>
              <a:gd name="connsiteX9" fmla="*/ 357187 w 2001837"/>
              <a:gd name="connsiteY9" fmla="*/ 1768476 h 2001838"/>
              <a:gd name="connsiteX10" fmla="*/ 1643062 w 2001837"/>
              <a:gd name="connsiteY10" fmla="*/ 1768476 h 2001838"/>
              <a:gd name="connsiteX11" fmla="*/ 1560860 w 2001837"/>
              <a:gd name="connsiteY11" fmla="*/ 1828801 h 2001838"/>
              <a:gd name="connsiteX12" fmla="*/ 439389 w 2001837"/>
              <a:gd name="connsiteY12" fmla="*/ 1828801 h 2001838"/>
              <a:gd name="connsiteX13" fmla="*/ 357187 w 2001837"/>
              <a:gd name="connsiteY13" fmla="*/ 1768476 h 2001838"/>
              <a:gd name="connsiteX14" fmla="*/ 255587 w 2001837"/>
              <a:gd name="connsiteY14" fmla="*/ 1668463 h 2001838"/>
              <a:gd name="connsiteX15" fmla="*/ 1744662 w 2001837"/>
              <a:gd name="connsiteY15" fmla="*/ 1668463 h 2001838"/>
              <a:gd name="connsiteX16" fmla="*/ 1684003 w 2001837"/>
              <a:gd name="connsiteY16" fmla="*/ 1731963 h 2001838"/>
              <a:gd name="connsiteX17" fmla="*/ 316246 w 2001837"/>
              <a:gd name="connsiteY17" fmla="*/ 1731963 h 2001838"/>
              <a:gd name="connsiteX18" fmla="*/ 255587 w 2001837"/>
              <a:gd name="connsiteY18" fmla="*/ 1668463 h 2001838"/>
              <a:gd name="connsiteX19" fmla="*/ 177799 w 2001837"/>
              <a:gd name="connsiteY19" fmla="*/ 1571626 h 2001838"/>
              <a:gd name="connsiteX20" fmla="*/ 1824036 w 2001837"/>
              <a:gd name="connsiteY20" fmla="*/ 1571626 h 2001838"/>
              <a:gd name="connsiteX21" fmla="*/ 1777057 w 2001837"/>
              <a:gd name="connsiteY21" fmla="*/ 1631951 h 2001838"/>
              <a:gd name="connsiteX22" fmla="*/ 222821 w 2001837"/>
              <a:gd name="connsiteY22" fmla="*/ 1631951 h 2001838"/>
              <a:gd name="connsiteX23" fmla="*/ 177799 w 2001837"/>
              <a:gd name="connsiteY23" fmla="*/ 1571626 h 2001838"/>
              <a:gd name="connsiteX24" fmla="*/ 117474 w 2001837"/>
              <a:gd name="connsiteY24" fmla="*/ 1471613 h 2001838"/>
              <a:gd name="connsiteX25" fmla="*/ 1884361 w 2001837"/>
              <a:gd name="connsiteY25" fmla="*/ 1471613 h 2001838"/>
              <a:gd name="connsiteX26" fmla="*/ 1847184 w 2001837"/>
              <a:gd name="connsiteY26" fmla="*/ 1533526 h 2001838"/>
              <a:gd name="connsiteX27" fmla="*/ 152694 w 2001837"/>
              <a:gd name="connsiteY27" fmla="*/ 1533526 h 2001838"/>
              <a:gd name="connsiteX28" fmla="*/ 117474 w 2001837"/>
              <a:gd name="connsiteY28" fmla="*/ 1471613 h 2001838"/>
              <a:gd name="connsiteX29" fmla="*/ 69849 w 2001837"/>
              <a:gd name="connsiteY29" fmla="*/ 1373188 h 2001838"/>
              <a:gd name="connsiteX30" fmla="*/ 1928811 w 2001837"/>
              <a:gd name="connsiteY30" fmla="*/ 1373188 h 2001838"/>
              <a:gd name="connsiteX31" fmla="*/ 1901416 w 2001837"/>
              <a:gd name="connsiteY31" fmla="*/ 1433513 h 2001838"/>
              <a:gd name="connsiteX32" fmla="*/ 97244 w 2001837"/>
              <a:gd name="connsiteY32" fmla="*/ 1433513 h 2001838"/>
              <a:gd name="connsiteX33" fmla="*/ 69849 w 2001837"/>
              <a:gd name="connsiteY33" fmla="*/ 1373188 h 2001838"/>
              <a:gd name="connsiteX34" fmla="*/ 36512 w 2001837"/>
              <a:gd name="connsiteY34" fmla="*/ 1273176 h 2001838"/>
              <a:gd name="connsiteX35" fmla="*/ 1963737 w 2001837"/>
              <a:gd name="connsiteY35" fmla="*/ 1273176 h 2001838"/>
              <a:gd name="connsiteX36" fmla="*/ 1942215 w 2001837"/>
              <a:gd name="connsiteY36" fmla="*/ 1336676 h 2001838"/>
              <a:gd name="connsiteX37" fmla="*/ 56078 w 2001837"/>
              <a:gd name="connsiteY37" fmla="*/ 1336676 h 2001838"/>
              <a:gd name="connsiteX38" fmla="*/ 36512 w 2001837"/>
              <a:gd name="connsiteY38" fmla="*/ 1273176 h 2001838"/>
              <a:gd name="connsiteX39" fmla="*/ 12699 w 2001837"/>
              <a:gd name="connsiteY39" fmla="*/ 1176338 h 2001838"/>
              <a:gd name="connsiteX40" fmla="*/ 1985961 w 2001837"/>
              <a:gd name="connsiteY40" fmla="*/ 1176338 h 2001838"/>
              <a:gd name="connsiteX41" fmla="*/ 1974215 w 2001837"/>
              <a:gd name="connsiteY41" fmla="*/ 1236663 h 2001838"/>
              <a:gd name="connsiteX42" fmla="*/ 26402 w 2001837"/>
              <a:gd name="connsiteY42" fmla="*/ 1236663 h 2001838"/>
              <a:gd name="connsiteX43" fmla="*/ 12699 w 2001837"/>
              <a:gd name="connsiteY43" fmla="*/ 1176338 h 2001838"/>
              <a:gd name="connsiteX44" fmla="*/ 1587 w 2001837"/>
              <a:gd name="connsiteY44" fmla="*/ 1076326 h 2001838"/>
              <a:gd name="connsiteX45" fmla="*/ 2000249 w 2001837"/>
              <a:gd name="connsiteY45" fmla="*/ 1076326 h 2001838"/>
              <a:gd name="connsiteX46" fmla="*/ 1992419 w 2001837"/>
              <a:gd name="connsiteY46" fmla="*/ 1138239 h 2001838"/>
              <a:gd name="connsiteX47" fmla="*/ 9417 w 2001837"/>
              <a:gd name="connsiteY47" fmla="*/ 1138239 h 2001838"/>
              <a:gd name="connsiteX48" fmla="*/ 1587 w 2001837"/>
              <a:gd name="connsiteY48" fmla="*/ 1076326 h 2001838"/>
              <a:gd name="connsiteX49" fmla="*/ 0 w 2001837"/>
              <a:gd name="connsiteY49" fmla="*/ 977901 h 2001838"/>
              <a:gd name="connsiteX50" fmla="*/ 2001837 w 2001837"/>
              <a:gd name="connsiteY50" fmla="*/ 977901 h 2001838"/>
              <a:gd name="connsiteX51" fmla="*/ 2001837 w 2001837"/>
              <a:gd name="connsiteY51" fmla="*/ 999729 h 2001838"/>
              <a:gd name="connsiteX52" fmla="*/ 2001837 w 2001837"/>
              <a:gd name="connsiteY52" fmla="*/ 1041401 h 2001838"/>
              <a:gd name="connsiteX53" fmla="*/ 0 w 2001837"/>
              <a:gd name="connsiteY53" fmla="*/ 1041401 h 2001838"/>
              <a:gd name="connsiteX54" fmla="*/ 0 w 2001837"/>
              <a:gd name="connsiteY54" fmla="*/ 999729 h 2001838"/>
              <a:gd name="connsiteX55" fmla="*/ 0 w 2001837"/>
              <a:gd name="connsiteY55" fmla="*/ 977901 h 2001838"/>
              <a:gd name="connsiteX56" fmla="*/ 5502 w 2001837"/>
              <a:gd name="connsiteY56" fmla="*/ 877888 h 2001838"/>
              <a:gd name="connsiteX57" fmla="*/ 1994376 w 2001837"/>
              <a:gd name="connsiteY57" fmla="*/ 877888 h 2001838"/>
              <a:gd name="connsiteX58" fmla="*/ 2000249 w 2001837"/>
              <a:gd name="connsiteY58" fmla="*/ 941388 h 2001838"/>
              <a:gd name="connsiteX59" fmla="*/ 1587 w 2001837"/>
              <a:gd name="connsiteY59" fmla="*/ 941388 h 2001838"/>
              <a:gd name="connsiteX60" fmla="*/ 5502 w 2001837"/>
              <a:gd name="connsiteY60" fmla="*/ 877888 h 2001838"/>
              <a:gd name="connsiteX61" fmla="*/ 22851 w 2001837"/>
              <a:gd name="connsiteY61" fmla="*/ 781051 h 2001838"/>
              <a:gd name="connsiteX62" fmla="*/ 1977398 w 2001837"/>
              <a:gd name="connsiteY62" fmla="*/ 781051 h 2001838"/>
              <a:gd name="connsiteX63" fmla="*/ 1989137 w 2001837"/>
              <a:gd name="connsiteY63" fmla="*/ 842964 h 2001838"/>
              <a:gd name="connsiteX64" fmla="*/ 11112 w 2001837"/>
              <a:gd name="connsiteY64" fmla="*/ 842964 h 2001838"/>
              <a:gd name="connsiteX65" fmla="*/ 22851 w 2001837"/>
              <a:gd name="connsiteY65" fmla="*/ 781051 h 2001838"/>
              <a:gd name="connsiteX66" fmla="*/ 50947 w 2001837"/>
              <a:gd name="connsiteY66" fmla="*/ 681038 h 2001838"/>
              <a:gd name="connsiteX67" fmla="*/ 1950889 w 2001837"/>
              <a:gd name="connsiteY67" fmla="*/ 681038 h 2001838"/>
              <a:gd name="connsiteX68" fmla="*/ 1968499 w 2001837"/>
              <a:gd name="connsiteY68" fmla="*/ 742951 h 2001838"/>
              <a:gd name="connsiteX69" fmla="*/ 33337 w 2001837"/>
              <a:gd name="connsiteY69" fmla="*/ 742951 h 2001838"/>
              <a:gd name="connsiteX70" fmla="*/ 50947 w 2001837"/>
              <a:gd name="connsiteY70" fmla="*/ 681038 h 2001838"/>
              <a:gd name="connsiteX71" fmla="*/ 88945 w 2001837"/>
              <a:gd name="connsiteY71" fmla="*/ 582613 h 2001838"/>
              <a:gd name="connsiteX72" fmla="*/ 1909345 w 2001837"/>
              <a:gd name="connsiteY72" fmla="*/ 582613 h 2001838"/>
              <a:gd name="connsiteX73" fmla="*/ 1936749 w 2001837"/>
              <a:gd name="connsiteY73" fmla="*/ 646113 h 2001838"/>
              <a:gd name="connsiteX74" fmla="*/ 63499 w 2001837"/>
              <a:gd name="connsiteY74" fmla="*/ 646113 h 2001838"/>
              <a:gd name="connsiteX75" fmla="*/ 88945 w 2001837"/>
              <a:gd name="connsiteY75" fmla="*/ 582613 h 2001838"/>
              <a:gd name="connsiteX76" fmla="*/ 143166 w 2001837"/>
              <a:gd name="connsiteY76" fmla="*/ 482601 h 2001838"/>
              <a:gd name="connsiteX77" fmla="*/ 1859038 w 2001837"/>
              <a:gd name="connsiteY77" fmla="*/ 482601 h 2001838"/>
              <a:gd name="connsiteX78" fmla="*/ 1892299 w 2001837"/>
              <a:gd name="connsiteY78" fmla="*/ 546101 h 2001838"/>
              <a:gd name="connsiteX79" fmla="*/ 107949 w 2001837"/>
              <a:gd name="connsiteY79" fmla="*/ 546101 h 2001838"/>
              <a:gd name="connsiteX80" fmla="*/ 143166 w 2001837"/>
              <a:gd name="connsiteY80" fmla="*/ 482601 h 2001838"/>
              <a:gd name="connsiteX81" fmla="*/ 211675 w 2001837"/>
              <a:gd name="connsiteY81" fmla="*/ 385763 h 2001838"/>
              <a:gd name="connsiteX82" fmla="*/ 1790161 w 2001837"/>
              <a:gd name="connsiteY82" fmla="*/ 385763 h 2001838"/>
              <a:gd name="connsiteX83" fmla="*/ 1835149 w 2001837"/>
              <a:gd name="connsiteY83" fmla="*/ 447676 h 2001838"/>
              <a:gd name="connsiteX84" fmla="*/ 166687 w 2001837"/>
              <a:gd name="connsiteY84" fmla="*/ 447676 h 2001838"/>
              <a:gd name="connsiteX85" fmla="*/ 211675 w 2001837"/>
              <a:gd name="connsiteY85" fmla="*/ 385763 h 2001838"/>
              <a:gd name="connsiteX86" fmla="*/ 298431 w 2001837"/>
              <a:gd name="connsiteY86" fmla="*/ 287338 h 2001838"/>
              <a:gd name="connsiteX87" fmla="*/ 1701818 w 2001837"/>
              <a:gd name="connsiteY87" fmla="*/ 287338 h 2001838"/>
              <a:gd name="connsiteX88" fmla="*/ 1760537 w 2001837"/>
              <a:gd name="connsiteY88" fmla="*/ 347663 h 2001838"/>
              <a:gd name="connsiteX89" fmla="*/ 239712 w 2001837"/>
              <a:gd name="connsiteY89" fmla="*/ 347663 h 2001838"/>
              <a:gd name="connsiteX90" fmla="*/ 298431 w 2001837"/>
              <a:gd name="connsiteY90" fmla="*/ 287338 h 2001838"/>
              <a:gd name="connsiteX91" fmla="*/ 414499 w 2001837"/>
              <a:gd name="connsiteY91" fmla="*/ 187326 h 2001838"/>
              <a:gd name="connsiteX92" fmla="*/ 1585379 w 2001837"/>
              <a:gd name="connsiteY92" fmla="*/ 187326 h 2001838"/>
              <a:gd name="connsiteX93" fmla="*/ 1663699 w 2001837"/>
              <a:gd name="connsiteY93" fmla="*/ 250826 h 2001838"/>
              <a:gd name="connsiteX94" fmla="*/ 338137 w 2001837"/>
              <a:gd name="connsiteY94" fmla="*/ 250826 h 2001838"/>
              <a:gd name="connsiteX95" fmla="*/ 414499 w 2001837"/>
              <a:gd name="connsiteY95" fmla="*/ 187326 h 2001838"/>
              <a:gd name="connsiteX96" fmla="*/ 585335 w 2001837"/>
              <a:gd name="connsiteY96" fmla="*/ 90488 h 2001838"/>
              <a:gd name="connsiteX97" fmla="*/ 1414913 w 2001837"/>
              <a:gd name="connsiteY97" fmla="*/ 90488 h 2001838"/>
              <a:gd name="connsiteX98" fmla="*/ 1530349 w 2001837"/>
              <a:gd name="connsiteY98" fmla="*/ 150813 h 2001838"/>
              <a:gd name="connsiteX99" fmla="*/ 469899 w 2001837"/>
              <a:gd name="connsiteY99" fmla="*/ 150813 h 2001838"/>
              <a:gd name="connsiteX100" fmla="*/ 585335 w 2001837"/>
              <a:gd name="connsiteY100" fmla="*/ 90488 h 2001838"/>
              <a:gd name="connsiteX101" fmla="*/ 999330 w 2001837"/>
              <a:gd name="connsiteY101" fmla="*/ 0 h 2001838"/>
              <a:gd name="connsiteX102" fmla="*/ 1322386 w 2001837"/>
              <a:gd name="connsiteY102" fmla="*/ 52388 h 2001838"/>
              <a:gd name="connsiteX103" fmla="*/ 676274 w 2001837"/>
              <a:gd name="connsiteY103" fmla="*/ 52388 h 2001838"/>
              <a:gd name="connsiteX104" fmla="*/ 999330 w 2001837"/>
              <a:gd name="connsiteY104" fmla="*/ 0 h 200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2001837" h="2001838">
                <a:moveTo>
                  <a:pt x="733424" y="1966913"/>
                </a:moveTo>
                <a:cubicBezTo>
                  <a:pt x="733424" y="1966913"/>
                  <a:pt x="733424" y="1966913"/>
                  <a:pt x="1268411" y="1966913"/>
                </a:cubicBezTo>
                <a:cubicBezTo>
                  <a:pt x="1184146" y="1990197"/>
                  <a:pt x="1094001" y="2001838"/>
                  <a:pt x="999938" y="2001838"/>
                </a:cubicBezTo>
                <a:cubicBezTo>
                  <a:pt x="907834" y="2001838"/>
                  <a:pt x="817689" y="1990197"/>
                  <a:pt x="733424" y="1966913"/>
                </a:cubicBezTo>
                <a:close/>
                <a:moveTo>
                  <a:pt x="498474" y="1866901"/>
                </a:moveTo>
                <a:lnTo>
                  <a:pt x="1501774" y="1866901"/>
                </a:lnTo>
                <a:cubicBezTo>
                  <a:pt x="1460703" y="1890119"/>
                  <a:pt x="1419632" y="1911401"/>
                  <a:pt x="1374650" y="1928814"/>
                </a:cubicBezTo>
                <a:cubicBezTo>
                  <a:pt x="1374650" y="1928814"/>
                  <a:pt x="1374650" y="1928814"/>
                  <a:pt x="623642" y="1928814"/>
                </a:cubicBezTo>
                <a:cubicBezTo>
                  <a:pt x="580616" y="1911401"/>
                  <a:pt x="537589" y="1890119"/>
                  <a:pt x="498474" y="1866901"/>
                </a:cubicBezTo>
                <a:close/>
                <a:moveTo>
                  <a:pt x="357187" y="1768476"/>
                </a:moveTo>
                <a:lnTo>
                  <a:pt x="1643062" y="1768476"/>
                </a:lnTo>
                <a:cubicBezTo>
                  <a:pt x="1615661" y="1789882"/>
                  <a:pt x="1588261" y="1809342"/>
                  <a:pt x="1560860" y="1828801"/>
                </a:cubicBezTo>
                <a:cubicBezTo>
                  <a:pt x="1560860" y="1828801"/>
                  <a:pt x="1560860" y="1828801"/>
                  <a:pt x="439389" y="1828801"/>
                </a:cubicBezTo>
                <a:cubicBezTo>
                  <a:pt x="410031" y="1809342"/>
                  <a:pt x="382630" y="1789882"/>
                  <a:pt x="357187" y="1768476"/>
                </a:cubicBezTo>
                <a:close/>
                <a:moveTo>
                  <a:pt x="255587" y="1668463"/>
                </a:moveTo>
                <a:lnTo>
                  <a:pt x="1744662" y="1668463"/>
                </a:lnTo>
                <a:cubicBezTo>
                  <a:pt x="1725095" y="1690291"/>
                  <a:pt x="1705527" y="1712119"/>
                  <a:pt x="1684003" y="1731963"/>
                </a:cubicBezTo>
                <a:cubicBezTo>
                  <a:pt x="1684003" y="1731963"/>
                  <a:pt x="1684003" y="1731963"/>
                  <a:pt x="316246" y="1731963"/>
                </a:cubicBezTo>
                <a:cubicBezTo>
                  <a:pt x="294722" y="1712119"/>
                  <a:pt x="273198" y="1690291"/>
                  <a:pt x="255587" y="1668463"/>
                </a:cubicBezTo>
                <a:close/>
                <a:moveTo>
                  <a:pt x="177799" y="1571626"/>
                </a:moveTo>
                <a:lnTo>
                  <a:pt x="1824036" y="1571626"/>
                </a:lnTo>
                <a:cubicBezTo>
                  <a:pt x="1808376" y="1593031"/>
                  <a:pt x="1794674" y="1612491"/>
                  <a:pt x="1777057" y="1631951"/>
                </a:cubicBezTo>
                <a:cubicBezTo>
                  <a:pt x="1777057" y="1631951"/>
                  <a:pt x="1777057" y="1631951"/>
                  <a:pt x="222821" y="1631951"/>
                </a:cubicBezTo>
                <a:cubicBezTo>
                  <a:pt x="207161" y="1612491"/>
                  <a:pt x="191501" y="1593031"/>
                  <a:pt x="177799" y="1571626"/>
                </a:cubicBezTo>
                <a:close/>
                <a:moveTo>
                  <a:pt x="117474" y="1471613"/>
                </a:moveTo>
                <a:lnTo>
                  <a:pt x="1884361" y="1471613"/>
                </a:lnTo>
                <a:cubicBezTo>
                  <a:pt x="1872621" y="1492895"/>
                  <a:pt x="1860881" y="1514178"/>
                  <a:pt x="1847184" y="1533526"/>
                </a:cubicBezTo>
                <a:cubicBezTo>
                  <a:pt x="1847184" y="1533526"/>
                  <a:pt x="1847184" y="1533526"/>
                  <a:pt x="152694" y="1533526"/>
                </a:cubicBezTo>
                <a:cubicBezTo>
                  <a:pt x="140954" y="1514178"/>
                  <a:pt x="129214" y="1492895"/>
                  <a:pt x="117474" y="1471613"/>
                </a:cubicBezTo>
                <a:close/>
                <a:moveTo>
                  <a:pt x="69849" y="1373188"/>
                </a:moveTo>
                <a:lnTo>
                  <a:pt x="1928811" y="1373188"/>
                </a:lnTo>
                <a:cubicBezTo>
                  <a:pt x="1920984" y="1392647"/>
                  <a:pt x="1911200" y="1414053"/>
                  <a:pt x="1901416" y="1433513"/>
                </a:cubicBezTo>
                <a:cubicBezTo>
                  <a:pt x="1901416" y="1433513"/>
                  <a:pt x="1901416" y="1433513"/>
                  <a:pt x="97244" y="1433513"/>
                </a:cubicBezTo>
                <a:cubicBezTo>
                  <a:pt x="87460" y="1414053"/>
                  <a:pt x="79633" y="1392647"/>
                  <a:pt x="69849" y="1373188"/>
                </a:cubicBezTo>
                <a:close/>
                <a:moveTo>
                  <a:pt x="36512" y="1273176"/>
                </a:moveTo>
                <a:lnTo>
                  <a:pt x="1963737" y="1273176"/>
                </a:lnTo>
                <a:cubicBezTo>
                  <a:pt x="1957867" y="1295004"/>
                  <a:pt x="1950041" y="1316832"/>
                  <a:pt x="1942215" y="1336676"/>
                </a:cubicBezTo>
                <a:cubicBezTo>
                  <a:pt x="1942215" y="1336676"/>
                  <a:pt x="1942215" y="1336676"/>
                  <a:pt x="56078" y="1336676"/>
                </a:cubicBezTo>
                <a:cubicBezTo>
                  <a:pt x="48251" y="1316832"/>
                  <a:pt x="42382" y="1295004"/>
                  <a:pt x="36512" y="1273176"/>
                </a:cubicBezTo>
                <a:close/>
                <a:moveTo>
                  <a:pt x="12699" y="1176338"/>
                </a:moveTo>
                <a:lnTo>
                  <a:pt x="1985961" y="1176338"/>
                </a:lnTo>
                <a:cubicBezTo>
                  <a:pt x="1982046" y="1195797"/>
                  <a:pt x="1978131" y="1217203"/>
                  <a:pt x="1974215" y="1236663"/>
                </a:cubicBezTo>
                <a:cubicBezTo>
                  <a:pt x="1974215" y="1236663"/>
                  <a:pt x="1974215" y="1236663"/>
                  <a:pt x="26402" y="1236663"/>
                </a:cubicBezTo>
                <a:cubicBezTo>
                  <a:pt x="22487" y="1217203"/>
                  <a:pt x="16614" y="1195797"/>
                  <a:pt x="12699" y="1176338"/>
                </a:cubicBezTo>
                <a:close/>
                <a:moveTo>
                  <a:pt x="1587" y="1076326"/>
                </a:moveTo>
                <a:lnTo>
                  <a:pt x="2000249" y="1076326"/>
                </a:lnTo>
                <a:cubicBezTo>
                  <a:pt x="1998292" y="1097608"/>
                  <a:pt x="1996334" y="1118891"/>
                  <a:pt x="1992419" y="1138239"/>
                </a:cubicBezTo>
                <a:cubicBezTo>
                  <a:pt x="1992419" y="1138239"/>
                  <a:pt x="1992419" y="1138239"/>
                  <a:pt x="9417" y="1138239"/>
                </a:cubicBezTo>
                <a:cubicBezTo>
                  <a:pt x="5502" y="1118891"/>
                  <a:pt x="3545" y="1097608"/>
                  <a:pt x="1587" y="1076326"/>
                </a:cubicBezTo>
                <a:close/>
                <a:moveTo>
                  <a:pt x="0" y="977901"/>
                </a:moveTo>
                <a:cubicBezTo>
                  <a:pt x="0" y="977901"/>
                  <a:pt x="0" y="977901"/>
                  <a:pt x="2001837" y="977901"/>
                </a:cubicBezTo>
                <a:cubicBezTo>
                  <a:pt x="2001837" y="985838"/>
                  <a:pt x="2001837" y="991791"/>
                  <a:pt x="2001837" y="999729"/>
                </a:cubicBezTo>
                <a:cubicBezTo>
                  <a:pt x="2001837" y="1013620"/>
                  <a:pt x="2001837" y="1027510"/>
                  <a:pt x="2001837" y="1041401"/>
                </a:cubicBezTo>
                <a:cubicBezTo>
                  <a:pt x="2001837" y="1041401"/>
                  <a:pt x="2001837" y="1041401"/>
                  <a:pt x="0" y="1041401"/>
                </a:cubicBezTo>
                <a:cubicBezTo>
                  <a:pt x="0" y="1027510"/>
                  <a:pt x="0" y="1013620"/>
                  <a:pt x="0" y="999729"/>
                </a:cubicBezTo>
                <a:cubicBezTo>
                  <a:pt x="0" y="991791"/>
                  <a:pt x="0" y="985838"/>
                  <a:pt x="0" y="977901"/>
                </a:cubicBezTo>
                <a:close/>
                <a:moveTo>
                  <a:pt x="5502" y="877888"/>
                </a:moveTo>
                <a:lnTo>
                  <a:pt x="1994376" y="877888"/>
                </a:lnTo>
                <a:cubicBezTo>
                  <a:pt x="1998292" y="899716"/>
                  <a:pt x="1998292" y="919560"/>
                  <a:pt x="2000249" y="941388"/>
                </a:cubicBezTo>
                <a:cubicBezTo>
                  <a:pt x="2000249" y="941388"/>
                  <a:pt x="2000249" y="941388"/>
                  <a:pt x="1587" y="941388"/>
                </a:cubicBezTo>
                <a:cubicBezTo>
                  <a:pt x="1587" y="919560"/>
                  <a:pt x="3545" y="899716"/>
                  <a:pt x="5502" y="877888"/>
                </a:cubicBezTo>
                <a:close/>
                <a:moveTo>
                  <a:pt x="22851" y="781051"/>
                </a:moveTo>
                <a:lnTo>
                  <a:pt x="1977398" y="781051"/>
                </a:lnTo>
                <a:cubicBezTo>
                  <a:pt x="1981311" y="800399"/>
                  <a:pt x="1985224" y="821681"/>
                  <a:pt x="1989137" y="842964"/>
                </a:cubicBezTo>
                <a:cubicBezTo>
                  <a:pt x="1989137" y="842964"/>
                  <a:pt x="1989137" y="842964"/>
                  <a:pt x="11112" y="842964"/>
                </a:cubicBezTo>
                <a:cubicBezTo>
                  <a:pt x="15025" y="821681"/>
                  <a:pt x="18938" y="800399"/>
                  <a:pt x="22851" y="781051"/>
                </a:cubicBezTo>
                <a:close/>
                <a:moveTo>
                  <a:pt x="50947" y="681038"/>
                </a:moveTo>
                <a:lnTo>
                  <a:pt x="1950889" y="681038"/>
                </a:lnTo>
                <a:cubicBezTo>
                  <a:pt x="1956759" y="702320"/>
                  <a:pt x="1962629" y="721668"/>
                  <a:pt x="1968499" y="742951"/>
                </a:cubicBezTo>
                <a:cubicBezTo>
                  <a:pt x="1968499" y="742951"/>
                  <a:pt x="1968499" y="742951"/>
                  <a:pt x="33337" y="742951"/>
                </a:cubicBezTo>
                <a:cubicBezTo>
                  <a:pt x="37250" y="721668"/>
                  <a:pt x="45077" y="702320"/>
                  <a:pt x="50947" y="681038"/>
                </a:cubicBezTo>
                <a:close/>
                <a:moveTo>
                  <a:pt x="88945" y="582613"/>
                </a:moveTo>
                <a:lnTo>
                  <a:pt x="1909345" y="582613"/>
                </a:lnTo>
                <a:cubicBezTo>
                  <a:pt x="1919132" y="602457"/>
                  <a:pt x="1928919" y="624285"/>
                  <a:pt x="1936749" y="646113"/>
                </a:cubicBezTo>
                <a:cubicBezTo>
                  <a:pt x="1936749" y="646113"/>
                  <a:pt x="1936749" y="646113"/>
                  <a:pt x="63499" y="646113"/>
                </a:cubicBezTo>
                <a:cubicBezTo>
                  <a:pt x="71329" y="624285"/>
                  <a:pt x="79158" y="602457"/>
                  <a:pt x="88945" y="582613"/>
                </a:cubicBezTo>
                <a:close/>
                <a:moveTo>
                  <a:pt x="143166" y="482601"/>
                </a:moveTo>
                <a:lnTo>
                  <a:pt x="1859038" y="482601"/>
                </a:lnTo>
                <a:cubicBezTo>
                  <a:pt x="1870777" y="504429"/>
                  <a:pt x="1882516" y="524273"/>
                  <a:pt x="1892299" y="546101"/>
                </a:cubicBezTo>
                <a:cubicBezTo>
                  <a:pt x="1892299" y="546101"/>
                  <a:pt x="1892299" y="546101"/>
                  <a:pt x="107949" y="546101"/>
                </a:cubicBezTo>
                <a:cubicBezTo>
                  <a:pt x="119688" y="524273"/>
                  <a:pt x="131427" y="504429"/>
                  <a:pt x="143166" y="482601"/>
                </a:cubicBezTo>
                <a:close/>
                <a:moveTo>
                  <a:pt x="211675" y="385763"/>
                </a:moveTo>
                <a:lnTo>
                  <a:pt x="1790161" y="385763"/>
                </a:lnTo>
                <a:cubicBezTo>
                  <a:pt x="1805809" y="405111"/>
                  <a:pt x="1821457" y="426393"/>
                  <a:pt x="1835149" y="447676"/>
                </a:cubicBezTo>
                <a:cubicBezTo>
                  <a:pt x="1835149" y="447676"/>
                  <a:pt x="1835149" y="447676"/>
                  <a:pt x="166687" y="447676"/>
                </a:cubicBezTo>
                <a:cubicBezTo>
                  <a:pt x="180379" y="426393"/>
                  <a:pt x="196027" y="405111"/>
                  <a:pt x="211675" y="385763"/>
                </a:cubicBezTo>
                <a:close/>
                <a:moveTo>
                  <a:pt x="298431" y="287338"/>
                </a:moveTo>
                <a:cubicBezTo>
                  <a:pt x="298431" y="287338"/>
                  <a:pt x="298431" y="287338"/>
                  <a:pt x="1701818" y="287338"/>
                </a:cubicBezTo>
                <a:cubicBezTo>
                  <a:pt x="1721391" y="306797"/>
                  <a:pt x="1740964" y="326257"/>
                  <a:pt x="1760537" y="347663"/>
                </a:cubicBezTo>
                <a:cubicBezTo>
                  <a:pt x="1760537" y="347663"/>
                  <a:pt x="1760537" y="347663"/>
                  <a:pt x="239712" y="347663"/>
                </a:cubicBezTo>
                <a:cubicBezTo>
                  <a:pt x="257328" y="326257"/>
                  <a:pt x="276901" y="306797"/>
                  <a:pt x="298431" y="287338"/>
                </a:cubicBezTo>
                <a:close/>
                <a:moveTo>
                  <a:pt x="414499" y="187326"/>
                </a:moveTo>
                <a:lnTo>
                  <a:pt x="1585379" y="187326"/>
                </a:lnTo>
                <a:cubicBezTo>
                  <a:pt x="1612791" y="207170"/>
                  <a:pt x="1638245" y="228998"/>
                  <a:pt x="1663699" y="250826"/>
                </a:cubicBezTo>
                <a:cubicBezTo>
                  <a:pt x="1663699" y="250826"/>
                  <a:pt x="1663699" y="250826"/>
                  <a:pt x="338137" y="250826"/>
                </a:cubicBezTo>
                <a:cubicBezTo>
                  <a:pt x="361633" y="228998"/>
                  <a:pt x="389045" y="207170"/>
                  <a:pt x="414499" y="187326"/>
                </a:cubicBezTo>
                <a:close/>
                <a:moveTo>
                  <a:pt x="585335" y="90488"/>
                </a:moveTo>
                <a:lnTo>
                  <a:pt x="1414913" y="90488"/>
                </a:lnTo>
                <a:cubicBezTo>
                  <a:pt x="1456000" y="108001"/>
                  <a:pt x="1493175" y="127461"/>
                  <a:pt x="1530349" y="150813"/>
                </a:cubicBezTo>
                <a:cubicBezTo>
                  <a:pt x="1530349" y="150813"/>
                  <a:pt x="1530349" y="150813"/>
                  <a:pt x="469899" y="150813"/>
                </a:cubicBezTo>
                <a:cubicBezTo>
                  <a:pt x="507073" y="127461"/>
                  <a:pt x="546204" y="108001"/>
                  <a:pt x="585335" y="90488"/>
                </a:cubicBezTo>
                <a:close/>
                <a:moveTo>
                  <a:pt x="999330" y="0"/>
                </a:moveTo>
                <a:cubicBezTo>
                  <a:pt x="1112889" y="0"/>
                  <a:pt x="1220574" y="17463"/>
                  <a:pt x="1322386" y="52388"/>
                </a:cubicBezTo>
                <a:cubicBezTo>
                  <a:pt x="1322386" y="52388"/>
                  <a:pt x="1322386" y="52388"/>
                  <a:pt x="676274" y="52388"/>
                </a:cubicBezTo>
                <a:cubicBezTo>
                  <a:pt x="778086" y="17463"/>
                  <a:pt x="887729" y="0"/>
                  <a:pt x="999330" y="0"/>
                </a:cubicBezTo>
                <a:close/>
              </a:path>
            </a:pathLst>
          </a:custGeom>
          <a:gradFill>
            <a:gsLst>
              <a:gs pos="0">
                <a:srgbClr val="4A78DE"/>
              </a:gs>
              <a:gs pos="76000">
                <a:srgbClr val="2162D4"/>
              </a:gs>
            </a:gsLst>
            <a:lin ang="0" scaled="0"/>
          </a:gradFill>
          <a:ln>
            <a:noFill/>
          </a:ln>
        </p:spPr>
        <p:txBody>
          <a:bodyPr vert="horz" wrap="square" lIns="91440" tIns="45720" rIns="91440" bIns="45720" numCol="1" anchor="t" anchorCtr="0" compatLnSpc="1">
            <a:noAutofit/>
          </a:bodyPr>
          <a:lstStyle/>
          <a:p>
            <a:endParaRPr lang="zh-CN" altLang="en-US">
              <a:solidFill>
                <a:schemeClr val="bg1"/>
              </a:solidFill>
            </a:endParaRPr>
          </a:p>
        </p:txBody>
      </p:sp>
      <p:sp>
        <p:nvSpPr>
          <p:cNvPr id="13" name="îşľiďé"/>
          <p:cNvSpPr/>
          <p:nvPr userDrawn="1"/>
        </p:nvSpPr>
        <p:spPr bwMode="auto">
          <a:xfrm rot="1846754">
            <a:off x="180479" y="1399981"/>
            <a:ext cx="1923413" cy="1923414"/>
          </a:xfrm>
          <a:custGeom>
            <a:avLst/>
            <a:gdLst>
              <a:gd name="connsiteX0" fmla="*/ 733424 w 2001837"/>
              <a:gd name="connsiteY0" fmla="*/ 1966913 h 2001838"/>
              <a:gd name="connsiteX1" fmla="*/ 1268411 w 2001837"/>
              <a:gd name="connsiteY1" fmla="*/ 1966913 h 2001838"/>
              <a:gd name="connsiteX2" fmla="*/ 999938 w 2001837"/>
              <a:gd name="connsiteY2" fmla="*/ 2001838 h 2001838"/>
              <a:gd name="connsiteX3" fmla="*/ 733424 w 2001837"/>
              <a:gd name="connsiteY3" fmla="*/ 1966913 h 2001838"/>
              <a:gd name="connsiteX4" fmla="*/ 498474 w 2001837"/>
              <a:gd name="connsiteY4" fmla="*/ 1866901 h 2001838"/>
              <a:gd name="connsiteX5" fmla="*/ 1501774 w 2001837"/>
              <a:gd name="connsiteY5" fmla="*/ 1866901 h 2001838"/>
              <a:gd name="connsiteX6" fmla="*/ 1374650 w 2001837"/>
              <a:gd name="connsiteY6" fmla="*/ 1928814 h 2001838"/>
              <a:gd name="connsiteX7" fmla="*/ 623642 w 2001837"/>
              <a:gd name="connsiteY7" fmla="*/ 1928814 h 2001838"/>
              <a:gd name="connsiteX8" fmla="*/ 498474 w 2001837"/>
              <a:gd name="connsiteY8" fmla="*/ 1866901 h 2001838"/>
              <a:gd name="connsiteX9" fmla="*/ 357187 w 2001837"/>
              <a:gd name="connsiteY9" fmla="*/ 1768476 h 2001838"/>
              <a:gd name="connsiteX10" fmla="*/ 1643062 w 2001837"/>
              <a:gd name="connsiteY10" fmla="*/ 1768476 h 2001838"/>
              <a:gd name="connsiteX11" fmla="*/ 1560860 w 2001837"/>
              <a:gd name="connsiteY11" fmla="*/ 1828801 h 2001838"/>
              <a:gd name="connsiteX12" fmla="*/ 439389 w 2001837"/>
              <a:gd name="connsiteY12" fmla="*/ 1828801 h 2001838"/>
              <a:gd name="connsiteX13" fmla="*/ 357187 w 2001837"/>
              <a:gd name="connsiteY13" fmla="*/ 1768476 h 2001838"/>
              <a:gd name="connsiteX14" fmla="*/ 255587 w 2001837"/>
              <a:gd name="connsiteY14" fmla="*/ 1668463 h 2001838"/>
              <a:gd name="connsiteX15" fmla="*/ 1744662 w 2001837"/>
              <a:gd name="connsiteY15" fmla="*/ 1668463 h 2001838"/>
              <a:gd name="connsiteX16" fmla="*/ 1684003 w 2001837"/>
              <a:gd name="connsiteY16" fmla="*/ 1731963 h 2001838"/>
              <a:gd name="connsiteX17" fmla="*/ 316246 w 2001837"/>
              <a:gd name="connsiteY17" fmla="*/ 1731963 h 2001838"/>
              <a:gd name="connsiteX18" fmla="*/ 255587 w 2001837"/>
              <a:gd name="connsiteY18" fmla="*/ 1668463 h 2001838"/>
              <a:gd name="connsiteX19" fmla="*/ 177799 w 2001837"/>
              <a:gd name="connsiteY19" fmla="*/ 1571626 h 2001838"/>
              <a:gd name="connsiteX20" fmla="*/ 1824036 w 2001837"/>
              <a:gd name="connsiteY20" fmla="*/ 1571626 h 2001838"/>
              <a:gd name="connsiteX21" fmla="*/ 1777057 w 2001837"/>
              <a:gd name="connsiteY21" fmla="*/ 1631951 h 2001838"/>
              <a:gd name="connsiteX22" fmla="*/ 222821 w 2001837"/>
              <a:gd name="connsiteY22" fmla="*/ 1631951 h 2001838"/>
              <a:gd name="connsiteX23" fmla="*/ 177799 w 2001837"/>
              <a:gd name="connsiteY23" fmla="*/ 1571626 h 2001838"/>
              <a:gd name="connsiteX24" fmla="*/ 117474 w 2001837"/>
              <a:gd name="connsiteY24" fmla="*/ 1471613 h 2001838"/>
              <a:gd name="connsiteX25" fmla="*/ 1884361 w 2001837"/>
              <a:gd name="connsiteY25" fmla="*/ 1471613 h 2001838"/>
              <a:gd name="connsiteX26" fmla="*/ 1847184 w 2001837"/>
              <a:gd name="connsiteY26" fmla="*/ 1533526 h 2001838"/>
              <a:gd name="connsiteX27" fmla="*/ 152694 w 2001837"/>
              <a:gd name="connsiteY27" fmla="*/ 1533526 h 2001838"/>
              <a:gd name="connsiteX28" fmla="*/ 117474 w 2001837"/>
              <a:gd name="connsiteY28" fmla="*/ 1471613 h 2001838"/>
              <a:gd name="connsiteX29" fmla="*/ 69849 w 2001837"/>
              <a:gd name="connsiteY29" fmla="*/ 1373188 h 2001838"/>
              <a:gd name="connsiteX30" fmla="*/ 1928811 w 2001837"/>
              <a:gd name="connsiteY30" fmla="*/ 1373188 h 2001838"/>
              <a:gd name="connsiteX31" fmla="*/ 1901416 w 2001837"/>
              <a:gd name="connsiteY31" fmla="*/ 1433513 h 2001838"/>
              <a:gd name="connsiteX32" fmla="*/ 97244 w 2001837"/>
              <a:gd name="connsiteY32" fmla="*/ 1433513 h 2001838"/>
              <a:gd name="connsiteX33" fmla="*/ 69849 w 2001837"/>
              <a:gd name="connsiteY33" fmla="*/ 1373188 h 2001838"/>
              <a:gd name="connsiteX34" fmla="*/ 36512 w 2001837"/>
              <a:gd name="connsiteY34" fmla="*/ 1273176 h 2001838"/>
              <a:gd name="connsiteX35" fmla="*/ 1963737 w 2001837"/>
              <a:gd name="connsiteY35" fmla="*/ 1273176 h 2001838"/>
              <a:gd name="connsiteX36" fmla="*/ 1942215 w 2001837"/>
              <a:gd name="connsiteY36" fmla="*/ 1336676 h 2001838"/>
              <a:gd name="connsiteX37" fmla="*/ 56078 w 2001837"/>
              <a:gd name="connsiteY37" fmla="*/ 1336676 h 2001838"/>
              <a:gd name="connsiteX38" fmla="*/ 36512 w 2001837"/>
              <a:gd name="connsiteY38" fmla="*/ 1273176 h 2001838"/>
              <a:gd name="connsiteX39" fmla="*/ 12699 w 2001837"/>
              <a:gd name="connsiteY39" fmla="*/ 1176338 h 2001838"/>
              <a:gd name="connsiteX40" fmla="*/ 1985961 w 2001837"/>
              <a:gd name="connsiteY40" fmla="*/ 1176338 h 2001838"/>
              <a:gd name="connsiteX41" fmla="*/ 1974215 w 2001837"/>
              <a:gd name="connsiteY41" fmla="*/ 1236663 h 2001838"/>
              <a:gd name="connsiteX42" fmla="*/ 26402 w 2001837"/>
              <a:gd name="connsiteY42" fmla="*/ 1236663 h 2001838"/>
              <a:gd name="connsiteX43" fmla="*/ 12699 w 2001837"/>
              <a:gd name="connsiteY43" fmla="*/ 1176338 h 2001838"/>
              <a:gd name="connsiteX44" fmla="*/ 1587 w 2001837"/>
              <a:gd name="connsiteY44" fmla="*/ 1076326 h 2001838"/>
              <a:gd name="connsiteX45" fmla="*/ 2000249 w 2001837"/>
              <a:gd name="connsiteY45" fmla="*/ 1076326 h 2001838"/>
              <a:gd name="connsiteX46" fmla="*/ 1992419 w 2001837"/>
              <a:gd name="connsiteY46" fmla="*/ 1138239 h 2001838"/>
              <a:gd name="connsiteX47" fmla="*/ 9417 w 2001837"/>
              <a:gd name="connsiteY47" fmla="*/ 1138239 h 2001838"/>
              <a:gd name="connsiteX48" fmla="*/ 1587 w 2001837"/>
              <a:gd name="connsiteY48" fmla="*/ 1076326 h 2001838"/>
              <a:gd name="connsiteX49" fmla="*/ 0 w 2001837"/>
              <a:gd name="connsiteY49" fmla="*/ 977901 h 2001838"/>
              <a:gd name="connsiteX50" fmla="*/ 2001837 w 2001837"/>
              <a:gd name="connsiteY50" fmla="*/ 977901 h 2001838"/>
              <a:gd name="connsiteX51" fmla="*/ 2001837 w 2001837"/>
              <a:gd name="connsiteY51" fmla="*/ 999729 h 2001838"/>
              <a:gd name="connsiteX52" fmla="*/ 2001837 w 2001837"/>
              <a:gd name="connsiteY52" fmla="*/ 1041401 h 2001838"/>
              <a:gd name="connsiteX53" fmla="*/ 0 w 2001837"/>
              <a:gd name="connsiteY53" fmla="*/ 1041401 h 2001838"/>
              <a:gd name="connsiteX54" fmla="*/ 0 w 2001837"/>
              <a:gd name="connsiteY54" fmla="*/ 999729 h 2001838"/>
              <a:gd name="connsiteX55" fmla="*/ 0 w 2001837"/>
              <a:gd name="connsiteY55" fmla="*/ 977901 h 2001838"/>
              <a:gd name="connsiteX56" fmla="*/ 5502 w 2001837"/>
              <a:gd name="connsiteY56" fmla="*/ 877888 h 2001838"/>
              <a:gd name="connsiteX57" fmla="*/ 1994376 w 2001837"/>
              <a:gd name="connsiteY57" fmla="*/ 877888 h 2001838"/>
              <a:gd name="connsiteX58" fmla="*/ 2000249 w 2001837"/>
              <a:gd name="connsiteY58" fmla="*/ 941388 h 2001838"/>
              <a:gd name="connsiteX59" fmla="*/ 1587 w 2001837"/>
              <a:gd name="connsiteY59" fmla="*/ 941388 h 2001838"/>
              <a:gd name="connsiteX60" fmla="*/ 5502 w 2001837"/>
              <a:gd name="connsiteY60" fmla="*/ 877888 h 2001838"/>
              <a:gd name="connsiteX61" fmla="*/ 22851 w 2001837"/>
              <a:gd name="connsiteY61" fmla="*/ 781051 h 2001838"/>
              <a:gd name="connsiteX62" fmla="*/ 1977398 w 2001837"/>
              <a:gd name="connsiteY62" fmla="*/ 781051 h 2001838"/>
              <a:gd name="connsiteX63" fmla="*/ 1989137 w 2001837"/>
              <a:gd name="connsiteY63" fmla="*/ 842964 h 2001838"/>
              <a:gd name="connsiteX64" fmla="*/ 11112 w 2001837"/>
              <a:gd name="connsiteY64" fmla="*/ 842964 h 2001838"/>
              <a:gd name="connsiteX65" fmla="*/ 22851 w 2001837"/>
              <a:gd name="connsiteY65" fmla="*/ 781051 h 2001838"/>
              <a:gd name="connsiteX66" fmla="*/ 50947 w 2001837"/>
              <a:gd name="connsiteY66" fmla="*/ 681038 h 2001838"/>
              <a:gd name="connsiteX67" fmla="*/ 1950889 w 2001837"/>
              <a:gd name="connsiteY67" fmla="*/ 681038 h 2001838"/>
              <a:gd name="connsiteX68" fmla="*/ 1968499 w 2001837"/>
              <a:gd name="connsiteY68" fmla="*/ 742951 h 2001838"/>
              <a:gd name="connsiteX69" fmla="*/ 33337 w 2001837"/>
              <a:gd name="connsiteY69" fmla="*/ 742951 h 2001838"/>
              <a:gd name="connsiteX70" fmla="*/ 50947 w 2001837"/>
              <a:gd name="connsiteY70" fmla="*/ 681038 h 2001838"/>
              <a:gd name="connsiteX71" fmla="*/ 88945 w 2001837"/>
              <a:gd name="connsiteY71" fmla="*/ 582613 h 2001838"/>
              <a:gd name="connsiteX72" fmla="*/ 1909345 w 2001837"/>
              <a:gd name="connsiteY72" fmla="*/ 582613 h 2001838"/>
              <a:gd name="connsiteX73" fmla="*/ 1936749 w 2001837"/>
              <a:gd name="connsiteY73" fmla="*/ 646113 h 2001838"/>
              <a:gd name="connsiteX74" fmla="*/ 63499 w 2001837"/>
              <a:gd name="connsiteY74" fmla="*/ 646113 h 2001838"/>
              <a:gd name="connsiteX75" fmla="*/ 88945 w 2001837"/>
              <a:gd name="connsiteY75" fmla="*/ 582613 h 2001838"/>
              <a:gd name="connsiteX76" fmla="*/ 143166 w 2001837"/>
              <a:gd name="connsiteY76" fmla="*/ 482601 h 2001838"/>
              <a:gd name="connsiteX77" fmla="*/ 1859038 w 2001837"/>
              <a:gd name="connsiteY77" fmla="*/ 482601 h 2001838"/>
              <a:gd name="connsiteX78" fmla="*/ 1892299 w 2001837"/>
              <a:gd name="connsiteY78" fmla="*/ 546101 h 2001838"/>
              <a:gd name="connsiteX79" fmla="*/ 107949 w 2001837"/>
              <a:gd name="connsiteY79" fmla="*/ 546101 h 2001838"/>
              <a:gd name="connsiteX80" fmla="*/ 143166 w 2001837"/>
              <a:gd name="connsiteY80" fmla="*/ 482601 h 2001838"/>
              <a:gd name="connsiteX81" fmla="*/ 211675 w 2001837"/>
              <a:gd name="connsiteY81" fmla="*/ 385763 h 2001838"/>
              <a:gd name="connsiteX82" fmla="*/ 1790161 w 2001837"/>
              <a:gd name="connsiteY82" fmla="*/ 385763 h 2001838"/>
              <a:gd name="connsiteX83" fmla="*/ 1835149 w 2001837"/>
              <a:gd name="connsiteY83" fmla="*/ 447676 h 2001838"/>
              <a:gd name="connsiteX84" fmla="*/ 166687 w 2001837"/>
              <a:gd name="connsiteY84" fmla="*/ 447676 h 2001838"/>
              <a:gd name="connsiteX85" fmla="*/ 211675 w 2001837"/>
              <a:gd name="connsiteY85" fmla="*/ 385763 h 2001838"/>
              <a:gd name="connsiteX86" fmla="*/ 298431 w 2001837"/>
              <a:gd name="connsiteY86" fmla="*/ 287338 h 2001838"/>
              <a:gd name="connsiteX87" fmla="*/ 1701818 w 2001837"/>
              <a:gd name="connsiteY87" fmla="*/ 287338 h 2001838"/>
              <a:gd name="connsiteX88" fmla="*/ 1760537 w 2001837"/>
              <a:gd name="connsiteY88" fmla="*/ 347663 h 2001838"/>
              <a:gd name="connsiteX89" fmla="*/ 239712 w 2001837"/>
              <a:gd name="connsiteY89" fmla="*/ 347663 h 2001838"/>
              <a:gd name="connsiteX90" fmla="*/ 298431 w 2001837"/>
              <a:gd name="connsiteY90" fmla="*/ 287338 h 2001838"/>
              <a:gd name="connsiteX91" fmla="*/ 414499 w 2001837"/>
              <a:gd name="connsiteY91" fmla="*/ 187326 h 2001838"/>
              <a:gd name="connsiteX92" fmla="*/ 1585379 w 2001837"/>
              <a:gd name="connsiteY92" fmla="*/ 187326 h 2001838"/>
              <a:gd name="connsiteX93" fmla="*/ 1663699 w 2001837"/>
              <a:gd name="connsiteY93" fmla="*/ 250826 h 2001838"/>
              <a:gd name="connsiteX94" fmla="*/ 338137 w 2001837"/>
              <a:gd name="connsiteY94" fmla="*/ 250826 h 2001838"/>
              <a:gd name="connsiteX95" fmla="*/ 414499 w 2001837"/>
              <a:gd name="connsiteY95" fmla="*/ 187326 h 2001838"/>
              <a:gd name="connsiteX96" fmla="*/ 585335 w 2001837"/>
              <a:gd name="connsiteY96" fmla="*/ 90488 h 2001838"/>
              <a:gd name="connsiteX97" fmla="*/ 1414913 w 2001837"/>
              <a:gd name="connsiteY97" fmla="*/ 90488 h 2001838"/>
              <a:gd name="connsiteX98" fmla="*/ 1530349 w 2001837"/>
              <a:gd name="connsiteY98" fmla="*/ 150813 h 2001838"/>
              <a:gd name="connsiteX99" fmla="*/ 469899 w 2001837"/>
              <a:gd name="connsiteY99" fmla="*/ 150813 h 2001838"/>
              <a:gd name="connsiteX100" fmla="*/ 585335 w 2001837"/>
              <a:gd name="connsiteY100" fmla="*/ 90488 h 2001838"/>
              <a:gd name="connsiteX101" fmla="*/ 999330 w 2001837"/>
              <a:gd name="connsiteY101" fmla="*/ 0 h 2001838"/>
              <a:gd name="connsiteX102" fmla="*/ 1322386 w 2001837"/>
              <a:gd name="connsiteY102" fmla="*/ 52388 h 2001838"/>
              <a:gd name="connsiteX103" fmla="*/ 676274 w 2001837"/>
              <a:gd name="connsiteY103" fmla="*/ 52388 h 2001838"/>
              <a:gd name="connsiteX104" fmla="*/ 999330 w 2001837"/>
              <a:gd name="connsiteY104" fmla="*/ 0 h 200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2001837" h="2001838">
                <a:moveTo>
                  <a:pt x="733424" y="1966913"/>
                </a:moveTo>
                <a:cubicBezTo>
                  <a:pt x="733424" y="1966913"/>
                  <a:pt x="733424" y="1966913"/>
                  <a:pt x="1268411" y="1966913"/>
                </a:cubicBezTo>
                <a:cubicBezTo>
                  <a:pt x="1184146" y="1990197"/>
                  <a:pt x="1094001" y="2001838"/>
                  <a:pt x="999938" y="2001838"/>
                </a:cubicBezTo>
                <a:cubicBezTo>
                  <a:pt x="907834" y="2001838"/>
                  <a:pt x="817689" y="1990197"/>
                  <a:pt x="733424" y="1966913"/>
                </a:cubicBezTo>
                <a:close/>
                <a:moveTo>
                  <a:pt x="498474" y="1866901"/>
                </a:moveTo>
                <a:lnTo>
                  <a:pt x="1501774" y="1866901"/>
                </a:lnTo>
                <a:cubicBezTo>
                  <a:pt x="1460703" y="1890119"/>
                  <a:pt x="1419632" y="1911401"/>
                  <a:pt x="1374650" y="1928814"/>
                </a:cubicBezTo>
                <a:cubicBezTo>
                  <a:pt x="1374650" y="1928814"/>
                  <a:pt x="1374650" y="1928814"/>
                  <a:pt x="623642" y="1928814"/>
                </a:cubicBezTo>
                <a:cubicBezTo>
                  <a:pt x="580616" y="1911401"/>
                  <a:pt x="537589" y="1890119"/>
                  <a:pt x="498474" y="1866901"/>
                </a:cubicBezTo>
                <a:close/>
                <a:moveTo>
                  <a:pt x="357187" y="1768476"/>
                </a:moveTo>
                <a:lnTo>
                  <a:pt x="1643062" y="1768476"/>
                </a:lnTo>
                <a:cubicBezTo>
                  <a:pt x="1615661" y="1789882"/>
                  <a:pt x="1588261" y="1809342"/>
                  <a:pt x="1560860" y="1828801"/>
                </a:cubicBezTo>
                <a:cubicBezTo>
                  <a:pt x="1560860" y="1828801"/>
                  <a:pt x="1560860" y="1828801"/>
                  <a:pt x="439389" y="1828801"/>
                </a:cubicBezTo>
                <a:cubicBezTo>
                  <a:pt x="410031" y="1809342"/>
                  <a:pt x="382630" y="1789882"/>
                  <a:pt x="357187" y="1768476"/>
                </a:cubicBezTo>
                <a:close/>
                <a:moveTo>
                  <a:pt x="255587" y="1668463"/>
                </a:moveTo>
                <a:lnTo>
                  <a:pt x="1744662" y="1668463"/>
                </a:lnTo>
                <a:cubicBezTo>
                  <a:pt x="1725095" y="1690291"/>
                  <a:pt x="1705527" y="1712119"/>
                  <a:pt x="1684003" y="1731963"/>
                </a:cubicBezTo>
                <a:cubicBezTo>
                  <a:pt x="1684003" y="1731963"/>
                  <a:pt x="1684003" y="1731963"/>
                  <a:pt x="316246" y="1731963"/>
                </a:cubicBezTo>
                <a:cubicBezTo>
                  <a:pt x="294722" y="1712119"/>
                  <a:pt x="273198" y="1690291"/>
                  <a:pt x="255587" y="1668463"/>
                </a:cubicBezTo>
                <a:close/>
                <a:moveTo>
                  <a:pt x="177799" y="1571626"/>
                </a:moveTo>
                <a:lnTo>
                  <a:pt x="1824036" y="1571626"/>
                </a:lnTo>
                <a:cubicBezTo>
                  <a:pt x="1808376" y="1593031"/>
                  <a:pt x="1794674" y="1612491"/>
                  <a:pt x="1777057" y="1631951"/>
                </a:cubicBezTo>
                <a:cubicBezTo>
                  <a:pt x="1777057" y="1631951"/>
                  <a:pt x="1777057" y="1631951"/>
                  <a:pt x="222821" y="1631951"/>
                </a:cubicBezTo>
                <a:cubicBezTo>
                  <a:pt x="207161" y="1612491"/>
                  <a:pt x="191501" y="1593031"/>
                  <a:pt x="177799" y="1571626"/>
                </a:cubicBezTo>
                <a:close/>
                <a:moveTo>
                  <a:pt x="117474" y="1471613"/>
                </a:moveTo>
                <a:lnTo>
                  <a:pt x="1884361" y="1471613"/>
                </a:lnTo>
                <a:cubicBezTo>
                  <a:pt x="1872621" y="1492895"/>
                  <a:pt x="1860881" y="1514178"/>
                  <a:pt x="1847184" y="1533526"/>
                </a:cubicBezTo>
                <a:cubicBezTo>
                  <a:pt x="1847184" y="1533526"/>
                  <a:pt x="1847184" y="1533526"/>
                  <a:pt x="152694" y="1533526"/>
                </a:cubicBezTo>
                <a:cubicBezTo>
                  <a:pt x="140954" y="1514178"/>
                  <a:pt x="129214" y="1492895"/>
                  <a:pt x="117474" y="1471613"/>
                </a:cubicBezTo>
                <a:close/>
                <a:moveTo>
                  <a:pt x="69849" y="1373188"/>
                </a:moveTo>
                <a:lnTo>
                  <a:pt x="1928811" y="1373188"/>
                </a:lnTo>
                <a:cubicBezTo>
                  <a:pt x="1920984" y="1392647"/>
                  <a:pt x="1911200" y="1414053"/>
                  <a:pt x="1901416" y="1433513"/>
                </a:cubicBezTo>
                <a:cubicBezTo>
                  <a:pt x="1901416" y="1433513"/>
                  <a:pt x="1901416" y="1433513"/>
                  <a:pt x="97244" y="1433513"/>
                </a:cubicBezTo>
                <a:cubicBezTo>
                  <a:pt x="87460" y="1414053"/>
                  <a:pt x="79633" y="1392647"/>
                  <a:pt x="69849" y="1373188"/>
                </a:cubicBezTo>
                <a:close/>
                <a:moveTo>
                  <a:pt x="36512" y="1273176"/>
                </a:moveTo>
                <a:lnTo>
                  <a:pt x="1963737" y="1273176"/>
                </a:lnTo>
                <a:cubicBezTo>
                  <a:pt x="1957867" y="1295004"/>
                  <a:pt x="1950041" y="1316832"/>
                  <a:pt x="1942215" y="1336676"/>
                </a:cubicBezTo>
                <a:cubicBezTo>
                  <a:pt x="1942215" y="1336676"/>
                  <a:pt x="1942215" y="1336676"/>
                  <a:pt x="56078" y="1336676"/>
                </a:cubicBezTo>
                <a:cubicBezTo>
                  <a:pt x="48251" y="1316832"/>
                  <a:pt x="42382" y="1295004"/>
                  <a:pt x="36512" y="1273176"/>
                </a:cubicBezTo>
                <a:close/>
                <a:moveTo>
                  <a:pt x="12699" y="1176338"/>
                </a:moveTo>
                <a:lnTo>
                  <a:pt x="1985961" y="1176338"/>
                </a:lnTo>
                <a:cubicBezTo>
                  <a:pt x="1982046" y="1195797"/>
                  <a:pt x="1978131" y="1217203"/>
                  <a:pt x="1974215" y="1236663"/>
                </a:cubicBezTo>
                <a:cubicBezTo>
                  <a:pt x="1974215" y="1236663"/>
                  <a:pt x="1974215" y="1236663"/>
                  <a:pt x="26402" y="1236663"/>
                </a:cubicBezTo>
                <a:cubicBezTo>
                  <a:pt x="22487" y="1217203"/>
                  <a:pt x="16614" y="1195797"/>
                  <a:pt x="12699" y="1176338"/>
                </a:cubicBezTo>
                <a:close/>
                <a:moveTo>
                  <a:pt x="1587" y="1076326"/>
                </a:moveTo>
                <a:lnTo>
                  <a:pt x="2000249" y="1076326"/>
                </a:lnTo>
                <a:cubicBezTo>
                  <a:pt x="1998292" y="1097608"/>
                  <a:pt x="1996334" y="1118891"/>
                  <a:pt x="1992419" y="1138239"/>
                </a:cubicBezTo>
                <a:cubicBezTo>
                  <a:pt x="1992419" y="1138239"/>
                  <a:pt x="1992419" y="1138239"/>
                  <a:pt x="9417" y="1138239"/>
                </a:cubicBezTo>
                <a:cubicBezTo>
                  <a:pt x="5502" y="1118891"/>
                  <a:pt x="3545" y="1097608"/>
                  <a:pt x="1587" y="1076326"/>
                </a:cubicBezTo>
                <a:close/>
                <a:moveTo>
                  <a:pt x="0" y="977901"/>
                </a:moveTo>
                <a:cubicBezTo>
                  <a:pt x="0" y="977901"/>
                  <a:pt x="0" y="977901"/>
                  <a:pt x="2001837" y="977901"/>
                </a:cubicBezTo>
                <a:cubicBezTo>
                  <a:pt x="2001837" y="985838"/>
                  <a:pt x="2001837" y="991791"/>
                  <a:pt x="2001837" y="999729"/>
                </a:cubicBezTo>
                <a:cubicBezTo>
                  <a:pt x="2001837" y="1013620"/>
                  <a:pt x="2001837" y="1027510"/>
                  <a:pt x="2001837" y="1041401"/>
                </a:cubicBezTo>
                <a:cubicBezTo>
                  <a:pt x="2001837" y="1041401"/>
                  <a:pt x="2001837" y="1041401"/>
                  <a:pt x="0" y="1041401"/>
                </a:cubicBezTo>
                <a:cubicBezTo>
                  <a:pt x="0" y="1027510"/>
                  <a:pt x="0" y="1013620"/>
                  <a:pt x="0" y="999729"/>
                </a:cubicBezTo>
                <a:cubicBezTo>
                  <a:pt x="0" y="991791"/>
                  <a:pt x="0" y="985838"/>
                  <a:pt x="0" y="977901"/>
                </a:cubicBezTo>
                <a:close/>
                <a:moveTo>
                  <a:pt x="5502" y="877888"/>
                </a:moveTo>
                <a:lnTo>
                  <a:pt x="1994376" y="877888"/>
                </a:lnTo>
                <a:cubicBezTo>
                  <a:pt x="1998292" y="899716"/>
                  <a:pt x="1998292" y="919560"/>
                  <a:pt x="2000249" y="941388"/>
                </a:cubicBezTo>
                <a:cubicBezTo>
                  <a:pt x="2000249" y="941388"/>
                  <a:pt x="2000249" y="941388"/>
                  <a:pt x="1587" y="941388"/>
                </a:cubicBezTo>
                <a:cubicBezTo>
                  <a:pt x="1587" y="919560"/>
                  <a:pt x="3545" y="899716"/>
                  <a:pt x="5502" y="877888"/>
                </a:cubicBezTo>
                <a:close/>
                <a:moveTo>
                  <a:pt x="22851" y="781051"/>
                </a:moveTo>
                <a:lnTo>
                  <a:pt x="1977398" y="781051"/>
                </a:lnTo>
                <a:cubicBezTo>
                  <a:pt x="1981311" y="800399"/>
                  <a:pt x="1985224" y="821681"/>
                  <a:pt x="1989137" y="842964"/>
                </a:cubicBezTo>
                <a:cubicBezTo>
                  <a:pt x="1989137" y="842964"/>
                  <a:pt x="1989137" y="842964"/>
                  <a:pt x="11112" y="842964"/>
                </a:cubicBezTo>
                <a:cubicBezTo>
                  <a:pt x="15025" y="821681"/>
                  <a:pt x="18938" y="800399"/>
                  <a:pt x="22851" y="781051"/>
                </a:cubicBezTo>
                <a:close/>
                <a:moveTo>
                  <a:pt x="50947" y="681038"/>
                </a:moveTo>
                <a:lnTo>
                  <a:pt x="1950889" y="681038"/>
                </a:lnTo>
                <a:cubicBezTo>
                  <a:pt x="1956759" y="702320"/>
                  <a:pt x="1962629" y="721668"/>
                  <a:pt x="1968499" y="742951"/>
                </a:cubicBezTo>
                <a:cubicBezTo>
                  <a:pt x="1968499" y="742951"/>
                  <a:pt x="1968499" y="742951"/>
                  <a:pt x="33337" y="742951"/>
                </a:cubicBezTo>
                <a:cubicBezTo>
                  <a:pt x="37250" y="721668"/>
                  <a:pt x="45077" y="702320"/>
                  <a:pt x="50947" y="681038"/>
                </a:cubicBezTo>
                <a:close/>
                <a:moveTo>
                  <a:pt x="88945" y="582613"/>
                </a:moveTo>
                <a:lnTo>
                  <a:pt x="1909345" y="582613"/>
                </a:lnTo>
                <a:cubicBezTo>
                  <a:pt x="1919132" y="602457"/>
                  <a:pt x="1928919" y="624285"/>
                  <a:pt x="1936749" y="646113"/>
                </a:cubicBezTo>
                <a:cubicBezTo>
                  <a:pt x="1936749" y="646113"/>
                  <a:pt x="1936749" y="646113"/>
                  <a:pt x="63499" y="646113"/>
                </a:cubicBezTo>
                <a:cubicBezTo>
                  <a:pt x="71329" y="624285"/>
                  <a:pt x="79158" y="602457"/>
                  <a:pt x="88945" y="582613"/>
                </a:cubicBezTo>
                <a:close/>
                <a:moveTo>
                  <a:pt x="143166" y="482601"/>
                </a:moveTo>
                <a:lnTo>
                  <a:pt x="1859038" y="482601"/>
                </a:lnTo>
                <a:cubicBezTo>
                  <a:pt x="1870777" y="504429"/>
                  <a:pt x="1882516" y="524273"/>
                  <a:pt x="1892299" y="546101"/>
                </a:cubicBezTo>
                <a:cubicBezTo>
                  <a:pt x="1892299" y="546101"/>
                  <a:pt x="1892299" y="546101"/>
                  <a:pt x="107949" y="546101"/>
                </a:cubicBezTo>
                <a:cubicBezTo>
                  <a:pt x="119688" y="524273"/>
                  <a:pt x="131427" y="504429"/>
                  <a:pt x="143166" y="482601"/>
                </a:cubicBezTo>
                <a:close/>
                <a:moveTo>
                  <a:pt x="211675" y="385763"/>
                </a:moveTo>
                <a:lnTo>
                  <a:pt x="1790161" y="385763"/>
                </a:lnTo>
                <a:cubicBezTo>
                  <a:pt x="1805809" y="405111"/>
                  <a:pt x="1821457" y="426393"/>
                  <a:pt x="1835149" y="447676"/>
                </a:cubicBezTo>
                <a:cubicBezTo>
                  <a:pt x="1835149" y="447676"/>
                  <a:pt x="1835149" y="447676"/>
                  <a:pt x="166687" y="447676"/>
                </a:cubicBezTo>
                <a:cubicBezTo>
                  <a:pt x="180379" y="426393"/>
                  <a:pt x="196027" y="405111"/>
                  <a:pt x="211675" y="385763"/>
                </a:cubicBezTo>
                <a:close/>
                <a:moveTo>
                  <a:pt x="298431" y="287338"/>
                </a:moveTo>
                <a:cubicBezTo>
                  <a:pt x="298431" y="287338"/>
                  <a:pt x="298431" y="287338"/>
                  <a:pt x="1701818" y="287338"/>
                </a:cubicBezTo>
                <a:cubicBezTo>
                  <a:pt x="1721391" y="306797"/>
                  <a:pt x="1740964" y="326257"/>
                  <a:pt x="1760537" y="347663"/>
                </a:cubicBezTo>
                <a:cubicBezTo>
                  <a:pt x="1760537" y="347663"/>
                  <a:pt x="1760537" y="347663"/>
                  <a:pt x="239712" y="347663"/>
                </a:cubicBezTo>
                <a:cubicBezTo>
                  <a:pt x="257328" y="326257"/>
                  <a:pt x="276901" y="306797"/>
                  <a:pt x="298431" y="287338"/>
                </a:cubicBezTo>
                <a:close/>
                <a:moveTo>
                  <a:pt x="414499" y="187326"/>
                </a:moveTo>
                <a:lnTo>
                  <a:pt x="1585379" y="187326"/>
                </a:lnTo>
                <a:cubicBezTo>
                  <a:pt x="1612791" y="207170"/>
                  <a:pt x="1638245" y="228998"/>
                  <a:pt x="1663699" y="250826"/>
                </a:cubicBezTo>
                <a:cubicBezTo>
                  <a:pt x="1663699" y="250826"/>
                  <a:pt x="1663699" y="250826"/>
                  <a:pt x="338137" y="250826"/>
                </a:cubicBezTo>
                <a:cubicBezTo>
                  <a:pt x="361633" y="228998"/>
                  <a:pt x="389045" y="207170"/>
                  <a:pt x="414499" y="187326"/>
                </a:cubicBezTo>
                <a:close/>
                <a:moveTo>
                  <a:pt x="585335" y="90488"/>
                </a:moveTo>
                <a:lnTo>
                  <a:pt x="1414913" y="90488"/>
                </a:lnTo>
                <a:cubicBezTo>
                  <a:pt x="1456000" y="108001"/>
                  <a:pt x="1493175" y="127461"/>
                  <a:pt x="1530349" y="150813"/>
                </a:cubicBezTo>
                <a:cubicBezTo>
                  <a:pt x="1530349" y="150813"/>
                  <a:pt x="1530349" y="150813"/>
                  <a:pt x="469899" y="150813"/>
                </a:cubicBezTo>
                <a:cubicBezTo>
                  <a:pt x="507073" y="127461"/>
                  <a:pt x="546204" y="108001"/>
                  <a:pt x="585335" y="90488"/>
                </a:cubicBezTo>
                <a:close/>
                <a:moveTo>
                  <a:pt x="999330" y="0"/>
                </a:moveTo>
                <a:cubicBezTo>
                  <a:pt x="1112889" y="0"/>
                  <a:pt x="1220574" y="17463"/>
                  <a:pt x="1322386" y="52388"/>
                </a:cubicBezTo>
                <a:cubicBezTo>
                  <a:pt x="1322386" y="52388"/>
                  <a:pt x="1322386" y="52388"/>
                  <a:pt x="676274" y="52388"/>
                </a:cubicBezTo>
                <a:cubicBezTo>
                  <a:pt x="778086" y="17463"/>
                  <a:pt x="887729" y="0"/>
                  <a:pt x="999330" y="0"/>
                </a:cubicBezTo>
                <a:close/>
              </a:path>
            </a:pathLst>
          </a:custGeom>
          <a:gradFill>
            <a:gsLst>
              <a:gs pos="0">
                <a:srgbClr val="6D73E8"/>
              </a:gs>
              <a:gs pos="76000">
                <a:srgbClr val="2650CC"/>
              </a:gs>
            </a:gsLst>
            <a:lin ang="0" scaled="0"/>
          </a:gradFill>
          <a:ln>
            <a:noFill/>
          </a:ln>
        </p:spPr>
        <p:txBody>
          <a:bodyPr vert="horz" wrap="square" lIns="91440" tIns="45720" rIns="91440" bIns="45720" numCol="1" anchor="t" anchorCtr="0" compatLnSpc="1">
            <a:noAutofit/>
          </a:bodyPr>
          <a:lstStyle/>
          <a:p>
            <a:endParaRPr lang="zh-CN" altLang="en-US">
              <a:solidFill>
                <a:schemeClr val="bg1"/>
              </a:solidFill>
            </a:endParaRPr>
          </a:p>
        </p:txBody>
      </p:sp>
      <p:sp>
        <p:nvSpPr>
          <p:cNvPr id="19" name="îṣḷîḓê"/>
          <p:cNvSpPr/>
          <p:nvPr userDrawn="1"/>
        </p:nvSpPr>
        <p:spPr>
          <a:xfrm>
            <a:off x="7163305" y="1"/>
            <a:ext cx="3421792" cy="2461903"/>
          </a:xfrm>
          <a:custGeom>
            <a:avLst/>
            <a:gdLst>
              <a:gd name="connsiteX0" fmla="*/ 173930 w 3421792"/>
              <a:gd name="connsiteY0" fmla="*/ 0 h 2461903"/>
              <a:gd name="connsiteX1" fmla="*/ 811427 w 3421792"/>
              <a:gd name="connsiteY1" fmla="*/ 0 h 2461903"/>
              <a:gd name="connsiteX2" fmla="*/ 783687 w 3421792"/>
              <a:gd name="connsiteY2" fmla="*/ 32248 h 2461903"/>
              <a:gd name="connsiteX3" fmla="*/ 880401 w 3421792"/>
              <a:gd name="connsiteY3" fmla="*/ 1579518 h 2461903"/>
              <a:gd name="connsiteX4" fmla="*/ 2516993 w 3421792"/>
              <a:gd name="connsiteY4" fmla="*/ 1603268 h 2461903"/>
              <a:gd name="connsiteX5" fmla="*/ 2658565 w 3421792"/>
              <a:gd name="connsiteY5" fmla="*/ 59455 h 2461903"/>
              <a:gd name="connsiteX6" fmla="*/ 2610351 w 3421792"/>
              <a:gd name="connsiteY6" fmla="*/ 0 h 2461903"/>
              <a:gd name="connsiteX7" fmla="*/ 3247089 w 3421792"/>
              <a:gd name="connsiteY7" fmla="*/ 0 h 2461903"/>
              <a:gd name="connsiteX8" fmla="*/ 3263227 w 3421792"/>
              <a:gd name="connsiteY8" fmla="*/ 30719 h 2461903"/>
              <a:gd name="connsiteX9" fmla="*/ 2886549 w 3421792"/>
              <a:gd name="connsiteY9" fmla="*/ 1993984 h 2461903"/>
              <a:gd name="connsiteX10" fmla="*/ 499663 w 3421792"/>
              <a:gd name="connsiteY10" fmla="*/ 1959346 h 2461903"/>
              <a:gd name="connsiteX11" fmla="*/ 113715 w 3421792"/>
              <a:gd name="connsiteY11" fmla="*/ 136568 h 246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21792" h="2461903">
                <a:moveTo>
                  <a:pt x="173930" y="0"/>
                </a:moveTo>
                <a:lnTo>
                  <a:pt x="811427" y="0"/>
                </a:lnTo>
                <a:lnTo>
                  <a:pt x="783687" y="32248"/>
                </a:lnTo>
                <a:cubicBezTo>
                  <a:pt x="425445" y="493323"/>
                  <a:pt x="459483" y="1157592"/>
                  <a:pt x="880401" y="1579518"/>
                </a:cubicBezTo>
                <a:cubicBezTo>
                  <a:pt x="1329381" y="2029573"/>
                  <a:pt x="2055143" y="2040105"/>
                  <a:pt x="2516993" y="1603268"/>
                </a:cubicBezTo>
                <a:cubicBezTo>
                  <a:pt x="2949977" y="1193733"/>
                  <a:pt x="3003276" y="530733"/>
                  <a:pt x="2658565" y="59455"/>
                </a:cubicBezTo>
                <a:lnTo>
                  <a:pt x="2610351" y="0"/>
                </a:lnTo>
                <a:lnTo>
                  <a:pt x="3247089" y="0"/>
                </a:lnTo>
                <a:lnTo>
                  <a:pt x="3263227" y="30719"/>
                </a:lnTo>
                <a:cubicBezTo>
                  <a:pt x="3565195" y="681027"/>
                  <a:pt x="3433837" y="1476336"/>
                  <a:pt x="2886549" y="1993984"/>
                </a:cubicBezTo>
                <a:cubicBezTo>
                  <a:pt x="2212965" y="2631089"/>
                  <a:pt x="1154476" y="2615728"/>
                  <a:pt x="499663" y="1959346"/>
                </a:cubicBezTo>
                <a:cubicBezTo>
                  <a:pt x="8553" y="1467060"/>
                  <a:pt x="-121441" y="748569"/>
                  <a:pt x="113715" y="136568"/>
                </a:cubicBezTo>
                <a:close/>
              </a:path>
            </a:pathLst>
          </a:custGeom>
          <a:gradFill>
            <a:gsLst>
              <a:gs pos="0">
                <a:srgbClr val="6B7AB5"/>
              </a:gs>
              <a:gs pos="100000">
                <a:srgbClr val="3066CA"/>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15" name="ïşliḍé"/>
          <p:cNvSpPr/>
          <p:nvPr userDrawn="1"/>
        </p:nvSpPr>
        <p:spPr bwMode="auto">
          <a:xfrm rot="1846754">
            <a:off x="10185948" y="376232"/>
            <a:ext cx="1185757" cy="1185758"/>
          </a:xfrm>
          <a:custGeom>
            <a:avLst/>
            <a:gdLst>
              <a:gd name="connsiteX0" fmla="*/ 733424 w 2001837"/>
              <a:gd name="connsiteY0" fmla="*/ 1966913 h 2001838"/>
              <a:gd name="connsiteX1" fmla="*/ 1268411 w 2001837"/>
              <a:gd name="connsiteY1" fmla="*/ 1966913 h 2001838"/>
              <a:gd name="connsiteX2" fmla="*/ 999938 w 2001837"/>
              <a:gd name="connsiteY2" fmla="*/ 2001838 h 2001838"/>
              <a:gd name="connsiteX3" fmla="*/ 733424 w 2001837"/>
              <a:gd name="connsiteY3" fmla="*/ 1966913 h 2001838"/>
              <a:gd name="connsiteX4" fmla="*/ 498474 w 2001837"/>
              <a:gd name="connsiteY4" fmla="*/ 1866901 h 2001838"/>
              <a:gd name="connsiteX5" fmla="*/ 1501774 w 2001837"/>
              <a:gd name="connsiteY5" fmla="*/ 1866901 h 2001838"/>
              <a:gd name="connsiteX6" fmla="*/ 1374650 w 2001837"/>
              <a:gd name="connsiteY6" fmla="*/ 1928814 h 2001838"/>
              <a:gd name="connsiteX7" fmla="*/ 623642 w 2001837"/>
              <a:gd name="connsiteY7" fmla="*/ 1928814 h 2001838"/>
              <a:gd name="connsiteX8" fmla="*/ 498474 w 2001837"/>
              <a:gd name="connsiteY8" fmla="*/ 1866901 h 2001838"/>
              <a:gd name="connsiteX9" fmla="*/ 357187 w 2001837"/>
              <a:gd name="connsiteY9" fmla="*/ 1768476 h 2001838"/>
              <a:gd name="connsiteX10" fmla="*/ 1643062 w 2001837"/>
              <a:gd name="connsiteY10" fmla="*/ 1768476 h 2001838"/>
              <a:gd name="connsiteX11" fmla="*/ 1560860 w 2001837"/>
              <a:gd name="connsiteY11" fmla="*/ 1828801 h 2001838"/>
              <a:gd name="connsiteX12" fmla="*/ 439389 w 2001837"/>
              <a:gd name="connsiteY12" fmla="*/ 1828801 h 2001838"/>
              <a:gd name="connsiteX13" fmla="*/ 357187 w 2001837"/>
              <a:gd name="connsiteY13" fmla="*/ 1768476 h 2001838"/>
              <a:gd name="connsiteX14" fmla="*/ 255587 w 2001837"/>
              <a:gd name="connsiteY14" fmla="*/ 1668463 h 2001838"/>
              <a:gd name="connsiteX15" fmla="*/ 1744662 w 2001837"/>
              <a:gd name="connsiteY15" fmla="*/ 1668463 h 2001838"/>
              <a:gd name="connsiteX16" fmla="*/ 1684003 w 2001837"/>
              <a:gd name="connsiteY16" fmla="*/ 1731963 h 2001838"/>
              <a:gd name="connsiteX17" fmla="*/ 316246 w 2001837"/>
              <a:gd name="connsiteY17" fmla="*/ 1731963 h 2001838"/>
              <a:gd name="connsiteX18" fmla="*/ 255587 w 2001837"/>
              <a:gd name="connsiteY18" fmla="*/ 1668463 h 2001838"/>
              <a:gd name="connsiteX19" fmla="*/ 177799 w 2001837"/>
              <a:gd name="connsiteY19" fmla="*/ 1571626 h 2001838"/>
              <a:gd name="connsiteX20" fmla="*/ 1824036 w 2001837"/>
              <a:gd name="connsiteY20" fmla="*/ 1571626 h 2001838"/>
              <a:gd name="connsiteX21" fmla="*/ 1777057 w 2001837"/>
              <a:gd name="connsiteY21" fmla="*/ 1631951 h 2001838"/>
              <a:gd name="connsiteX22" fmla="*/ 222821 w 2001837"/>
              <a:gd name="connsiteY22" fmla="*/ 1631951 h 2001838"/>
              <a:gd name="connsiteX23" fmla="*/ 177799 w 2001837"/>
              <a:gd name="connsiteY23" fmla="*/ 1571626 h 2001838"/>
              <a:gd name="connsiteX24" fmla="*/ 117474 w 2001837"/>
              <a:gd name="connsiteY24" fmla="*/ 1471613 h 2001838"/>
              <a:gd name="connsiteX25" fmla="*/ 1884361 w 2001837"/>
              <a:gd name="connsiteY25" fmla="*/ 1471613 h 2001838"/>
              <a:gd name="connsiteX26" fmla="*/ 1847184 w 2001837"/>
              <a:gd name="connsiteY26" fmla="*/ 1533526 h 2001838"/>
              <a:gd name="connsiteX27" fmla="*/ 152694 w 2001837"/>
              <a:gd name="connsiteY27" fmla="*/ 1533526 h 2001838"/>
              <a:gd name="connsiteX28" fmla="*/ 117474 w 2001837"/>
              <a:gd name="connsiteY28" fmla="*/ 1471613 h 2001838"/>
              <a:gd name="connsiteX29" fmla="*/ 69849 w 2001837"/>
              <a:gd name="connsiteY29" fmla="*/ 1373188 h 2001838"/>
              <a:gd name="connsiteX30" fmla="*/ 1928811 w 2001837"/>
              <a:gd name="connsiteY30" fmla="*/ 1373188 h 2001838"/>
              <a:gd name="connsiteX31" fmla="*/ 1901416 w 2001837"/>
              <a:gd name="connsiteY31" fmla="*/ 1433513 h 2001838"/>
              <a:gd name="connsiteX32" fmla="*/ 97244 w 2001837"/>
              <a:gd name="connsiteY32" fmla="*/ 1433513 h 2001838"/>
              <a:gd name="connsiteX33" fmla="*/ 69849 w 2001837"/>
              <a:gd name="connsiteY33" fmla="*/ 1373188 h 2001838"/>
              <a:gd name="connsiteX34" fmla="*/ 36512 w 2001837"/>
              <a:gd name="connsiteY34" fmla="*/ 1273176 h 2001838"/>
              <a:gd name="connsiteX35" fmla="*/ 1963737 w 2001837"/>
              <a:gd name="connsiteY35" fmla="*/ 1273176 h 2001838"/>
              <a:gd name="connsiteX36" fmla="*/ 1942215 w 2001837"/>
              <a:gd name="connsiteY36" fmla="*/ 1336676 h 2001838"/>
              <a:gd name="connsiteX37" fmla="*/ 56078 w 2001837"/>
              <a:gd name="connsiteY37" fmla="*/ 1336676 h 2001838"/>
              <a:gd name="connsiteX38" fmla="*/ 36512 w 2001837"/>
              <a:gd name="connsiteY38" fmla="*/ 1273176 h 2001838"/>
              <a:gd name="connsiteX39" fmla="*/ 12699 w 2001837"/>
              <a:gd name="connsiteY39" fmla="*/ 1176338 h 2001838"/>
              <a:gd name="connsiteX40" fmla="*/ 1985961 w 2001837"/>
              <a:gd name="connsiteY40" fmla="*/ 1176338 h 2001838"/>
              <a:gd name="connsiteX41" fmla="*/ 1974215 w 2001837"/>
              <a:gd name="connsiteY41" fmla="*/ 1236663 h 2001838"/>
              <a:gd name="connsiteX42" fmla="*/ 26402 w 2001837"/>
              <a:gd name="connsiteY42" fmla="*/ 1236663 h 2001838"/>
              <a:gd name="connsiteX43" fmla="*/ 12699 w 2001837"/>
              <a:gd name="connsiteY43" fmla="*/ 1176338 h 2001838"/>
              <a:gd name="connsiteX44" fmla="*/ 1587 w 2001837"/>
              <a:gd name="connsiteY44" fmla="*/ 1076326 h 2001838"/>
              <a:gd name="connsiteX45" fmla="*/ 2000249 w 2001837"/>
              <a:gd name="connsiteY45" fmla="*/ 1076326 h 2001838"/>
              <a:gd name="connsiteX46" fmla="*/ 1992419 w 2001837"/>
              <a:gd name="connsiteY46" fmla="*/ 1138239 h 2001838"/>
              <a:gd name="connsiteX47" fmla="*/ 9417 w 2001837"/>
              <a:gd name="connsiteY47" fmla="*/ 1138239 h 2001838"/>
              <a:gd name="connsiteX48" fmla="*/ 1587 w 2001837"/>
              <a:gd name="connsiteY48" fmla="*/ 1076326 h 2001838"/>
              <a:gd name="connsiteX49" fmla="*/ 0 w 2001837"/>
              <a:gd name="connsiteY49" fmla="*/ 977901 h 2001838"/>
              <a:gd name="connsiteX50" fmla="*/ 2001837 w 2001837"/>
              <a:gd name="connsiteY50" fmla="*/ 977901 h 2001838"/>
              <a:gd name="connsiteX51" fmla="*/ 2001837 w 2001837"/>
              <a:gd name="connsiteY51" fmla="*/ 999729 h 2001838"/>
              <a:gd name="connsiteX52" fmla="*/ 2001837 w 2001837"/>
              <a:gd name="connsiteY52" fmla="*/ 1041401 h 2001838"/>
              <a:gd name="connsiteX53" fmla="*/ 0 w 2001837"/>
              <a:gd name="connsiteY53" fmla="*/ 1041401 h 2001838"/>
              <a:gd name="connsiteX54" fmla="*/ 0 w 2001837"/>
              <a:gd name="connsiteY54" fmla="*/ 999729 h 2001838"/>
              <a:gd name="connsiteX55" fmla="*/ 0 w 2001837"/>
              <a:gd name="connsiteY55" fmla="*/ 977901 h 2001838"/>
              <a:gd name="connsiteX56" fmla="*/ 5502 w 2001837"/>
              <a:gd name="connsiteY56" fmla="*/ 877888 h 2001838"/>
              <a:gd name="connsiteX57" fmla="*/ 1994376 w 2001837"/>
              <a:gd name="connsiteY57" fmla="*/ 877888 h 2001838"/>
              <a:gd name="connsiteX58" fmla="*/ 2000249 w 2001837"/>
              <a:gd name="connsiteY58" fmla="*/ 941388 h 2001838"/>
              <a:gd name="connsiteX59" fmla="*/ 1587 w 2001837"/>
              <a:gd name="connsiteY59" fmla="*/ 941388 h 2001838"/>
              <a:gd name="connsiteX60" fmla="*/ 5502 w 2001837"/>
              <a:gd name="connsiteY60" fmla="*/ 877888 h 2001838"/>
              <a:gd name="connsiteX61" fmla="*/ 22851 w 2001837"/>
              <a:gd name="connsiteY61" fmla="*/ 781051 h 2001838"/>
              <a:gd name="connsiteX62" fmla="*/ 1977398 w 2001837"/>
              <a:gd name="connsiteY62" fmla="*/ 781051 h 2001838"/>
              <a:gd name="connsiteX63" fmla="*/ 1989137 w 2001837"/>
              <a:gd name="connsiteY63" fmla="*/ 842964 h 2001838"/>
              <a:gd name="connsiteX64" fmla="*/ 11112 w 2001837"/>
              <a:gd name="connsiteY64" fmla="*/ 842964 h 2001838"/>
              <a:gd name="connsiteX65" fmla="*/ 22851 w 2001837"/>
              <a:gd name="connsiteY65" fmla="*/ 781051 h 2001838"/>
              <a:gd name="connsiteX66" fmla="*/ 50947 w 2001837"/>
              <a:gd name="connsiteY66" fmla="*/ 681038 h 2001838"/>
              <a:gd name="connsiteX67" fmla="*/ 1950889 w 2001837"/>
              <a:gd name="connsiteY67" fmla="*/ 681038 h 2001838"/>
              <a:gd name="connsiteX68" fmla="*/ 1968499 w 2001837"/>
              <a:gd name="connsiteY68" fmla="*/ 742951 h 2001838"/>
              <a:gd name="connsiteX69" fmla="*/ 33337 w 2001837"/>
              <a:gd name="connsiteY69" fmla="*/ 742951 h 2001838"/>
              <a:gd name="connsiteX70" fmla="*/ 50947 w 2001837"/>
              <a:gd name="connsiteY70" fmla="*/ 681038 h 2001838"/>
              <a:gd name="connsiteX71" fmla="*/ 88945 w 2001837"/>
              <a:gd name="connsiteY71" fmla="*/ 582613 h 2001838"/>
              <a:gd name="connsiteX72" fmla="*/ 1909345 w 2001837"/>
              <a:gd name="connsiteY72" fmla="*/ 582613 h 2001838"/>
              <a:gd name="connsiteX73" fmla="*/ 1936749 w 2001837"/>
              <a:gd name="connsiteY73" fmla="*/ 646113 h 2001838"/>
              <a:gd name="connsiteX74" fmla="*/ 63499 w 2001837"/>
              <a:gd name="connsiteY74" fmla="*/ 646113 h 2001838"/>
              <a:gd name="connsiteX75" fmla="*/ 88945 w 2001837"/>
              <a:gd name="connsiteY75" fmla="*/ 582613 h 2001838"/>
              <a:gd name="connsiteX76" fmla="*/ 143166 w 2001837"/>
              <a:gd name="connsiteY76" fmla="*/ 482601 h 2001838"/>
              <a:gd name="connsiteX77" fmla="*/ 1859038 w 2001837"/>
              <a:gd name="connsiteY77" fmla="*/ 482601 h 2001838"/>
              <a:gd name="connsiteX78" fmla="*/ 1892299 w 2001837"/>
              <a:gd name="connsiteY78" fmla="*/ 546101 h 2001838"/>
              <a:gd name="connsiteX79" fmla="*/ 107949 w 2001837"/>
              <a:gd name="connsiteY79" fmla="*/ 546101 h 2001838"/>
              <a:gd name="connsiteX80" fmla="*/ 143166 w 2001837"/>
              <a:gd name="connsiteY80" fmla="*/ 482601 h 2001838"/>
              <a:gd name="connsiteX81" fmla="*/ 211675 w 2001837"/>
              <a:gd name="connsiteY81" fmla="*/ 385763 h 2001838"/>
              <a:gd name="connsiteX82" fmla="*/ 1790161 w 2001837"/>
              <a:gd name="connsiteY82" fmla="*/ 385763 h 2001838"/>
              <a:gd name="connsiteX83" fmla="*/ 1835149 w 2001837"/>
              <a:gd name="connsiteY83" fmla="*/ 447676 h 2001838"/>
              <a:gd name="connsiteX84" fmla="*/ 166687 w 2001837"/>
              <a:gd name="connsiteY84" fmla="*/ 447676 h 2001838"/>
              <a:gd name="connsiteX85" fmla="*/ 211675 w 2001837"/>
              <a:gd name="connsiteY85" fmla="*/ 385763 h 2001838"/>
              <a:gd name="connsiteX86" fmla="*/ 298431 w 2001837"/>
              <a:gd name="connsiteY86" fmla="*/ 287338 h 2001838"/>
              <a:gd name="connsiteX87" fmla="*/ 1701818 w 2001837"/>
              <a:gd name="connsiteY87" fmla="*/ 287338 h 2001838"/>
              <a:gd name="connsiteX88" fmla="*/ 1760537 w 2001837"/>
              <a:gd name="connsiteY88" fmla="*/ 347663 h 2001838"/>
              <a:gd name="connsiteX89" fmla="*/ 239712 w 2001837"/>
              <a:gd name="connsiteY89" fmla="*/ 347663 h 2001838"/>
              <a:gd name="connsiteX90" fmla="*/ 298431 w 2001837"/>
              <a:gd name="connsiteY90" fmla="*/ 287338 h 2001838"/>
              <a:gd name="connsiteX91" fmla="*/ 414499 w 2001837"/>
              <a:gd name="connsiteY91" fmla="*/ 187326 h 2001838"/>
              <a:gd name="connsiteX92" fmla="*/ 1585379 w 2001837"/>
              <a:gd name="connsiteY92" fmla="*/ 187326 h 2001838"/>
              <a:gd name="connsiteX93" fmla="*/ 1663699 w 2001837"/>
              <a:gd name="connsiteY93" fmla="*/ 250826 h 2001838"/>
              <a:gd name="connsiteX94" fmla="*/ 338137 w 2001837"/>
              <a:gd name="connsiteY94" fmla="*/ 250826 h 2001838"/>
              <a:gd name="connsiteX95" fmla="*/ 414499 w 2001837"/>
              <a:gd name="connsiteY95" fmla="*/ 187326 h 2001838"/>
              <a:gd name="connsiteX96" fmla="*/ 585335 w 2001837"/>
              <a:gd name="connsiteY96" fmla="*/ 90488 h 2001838"/>
              <a:gd name="connsiteX97" fmla="*/ 1414913 w 2001837"/>
              <a:gd name="connsiteY97" fmla="*/ 90488 h 2001838"/>
              <a:gd name="connsiteX98" fmla="*/ 1530349 w 2001837"/>
              <a:gd name="connsiteY98" fmla="*/ 150813 h 2001838"/>
              <a:gd name="connsiteX99" fmla="*/ 469899 w 2001837"/>
              <a:gd name="connsiteY99" fmla="*/ 150813 h 2001838"/>
              <a:gd name="connsiteX100" fmla="*/ 585335 w 2001837"/>
              <a:gd name="connsiteY100" fmla="*/ 90488 h 2001838"/>
              <a:gd name="connsiteX101" fmla="*/ 999330 w 2001837"/>
              <a:gd name="connsiteY101" fmla="*/ 0 h 2001838"/>
              <a:gd name="connsiteX102" fmla="*/ 1322386 w 2001837"/>
              <a:gd name="connsiteY102" fmla="*/ 52388 h 2001838"/>
              <a:gd name="connsiteX103" fmla="*/ 676274 w 2001837"/>
              <a:gd name="connsiteY103" fmla="*/ 52388 h 2001838"/>
              <a:gd name="connsiteX104" fmla="*/ 999330 w 2001837"/>
              <a:gd name="connsiteY104" fmla="*/ 0 h 200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2001837" h="2001838">
                <a:moveTo>
                  <a:pt x="733424" y="1966913"/>
                </a:moveTo>
                <a:cubicBezTo>
                  <a:pt x="733424" y="1966913"/>
                  <a:pt x="733424" y="1966913"/>
                  <a:pt x="1268411" y="1966913"/>
                </a:cubicBezTo>
                <a:cubicBezTo>
                  <a:pt x="1184146" y="1990197"/>
                  <a:pt x="1094001" y="2001838"/>
                  <a:pt x="999938" y="2001838"/>
                </a:cubicBezTo>
                <a:cubicBezTo>
                  <a:pt x="907834" y="2001838"/>
                  <a:pt x="817689" y="1990197"/>
                  <a:pt x="733424" y="1966913"/>
                </a:cubicBezTo>
                <a:close/>
                <a:moveTo>
                  <a:pt x="498474" y="1866901"/>
                </a:moveTo>
                <a:lnTo>
                  <a:pt x="1501774" y="1866901"/>
                </a:lnTo>
                <a:cubicBezTo>
                  <a:pt x="1460703" y="1890119"/>
                  <a:pt x="1419632" y="1911401"/>
                  <a:pt x="1374650" y="1928814"/>
                </a:cubicBezTo>
                <a:cubicBezTo>
                  <a:pt x="1374650" y="1928814"/>
                  <a:pt x="1374650" y="1928814"/>
                  <a:pt x="623642" y="1928814"/>
                </a:cubicBezTo>
                <a:cubicBezTo>
                  <a:pt x="580616" y="1911401"/>
                  <a:pt x="537589" y="1890119"/>
                  <a:pt x="498474" y="1866901"/>
                </a:cubicBezTo>
                <a:close/>
                <a:moveTo>
                  <a:pt x="357187" y="1768476"/>
                </a:moveTo>
                <a:lnTo>
                  <a:pt x="1643062" y="1768476"/>
                </a:lnTo>
                <a:cubicBezTo>
                  <a:pt x="1615661" y="1789882"/>
                  <a:pt x="1588261" y="1809342"/>
                  <a:pt x="1560860" y="1828801"/>
                </a:cubicBezTo>
                <a:cubicBezTo>
                  <a:pt x="1560860" y="1828801"/>
                  <a:pt x="1560860" y="1828801"/>
                  <a:pt x="439389" y="1828801"/>
                </a:cubicBezTo>
                <a:cubicBezTo>
                  <a:pt x="410031" y="1809342"/>
                  <a:pt x="382630" y="1789882"/>
                  <a:pt x="357187" y="1768476"/>
                </a:cubicBezTo>
                <a:close/>
                <a:moveTo>
                  <a:pt x="255587" y="1668463"/>
                </a:moveTo>
                <a:lnTo>
                  <a:pt x="1744662" y="1668463"/>
                </a:lnTo>
                <a:cubicBezTo>
                  <a:pt x="1725095" y="1690291"/>
                  <a:pt x="1705527" y="1712119"/>
                  <a:pt x="1684003" y="1731963"/>
                </a:cubicBezTo>
                <a:cubicBezTo>
                  <a:pt x="1684003" y="1731963"/>
                  <a:pt x="1684003" y="1731963"/>
                  <a:pt x="316246" y="1731963"/>
                </a:cubicBezTo>
                <a:cubicBezTo>
                  <a:pt x="294722" y="1712119"/>
                  <a:pt x="273198" y="1690291"/>
                  <a:pt x="255587" y="1668463"/>
                </a:cubicBezTo>
                <a:close/>
                <a:moveTo>
                  <a:pt x="177799" y="1571626"/>
                </a:moveTo>
                <a:lnTo>
                  <a:pt x="1824036" y="1571626"/>
                </a:lnTo>
                <a:cubicBezTo>
                  <a:pt x="1808376" y="1593031"/>
                  <a:pt x="1794674" y="1612491"/>
                  <a:pt x="1777057" y="1631951"/>
                </a:cubicBezTo>
                <a:cubicBezTo>
                  <a:pt x="1777057" y="1631951"/>
                  <a:pt x="1777057" y="1631951"/>
                  <a:pt x="222821" y="1631951"/>
                </a:cubicBezTo>
                <a:cubicBezTo>
                  <a:pt x="207161" y="1612491"/>
                  <a:pt x="191501" y="1593031"/>
                  <a:pt x="177799" y="1571626"/>
                </a:cubicBezTo>
                <a:close/>
                <a:moveTo>
                  <a:pt x="117474" y="1471613"/>
                </a:moveTo>
                <a:lnTo>
                  <a:pt x="1884361" y="1471613"/>
                </a:lnTo>
                <a:cubicBezTo>
                  <a:pt x="1872621" y="1492895"/>
                  <a:pt x="1860881" y="1514178"/>
                  <a:pt x="1847184" y="1533526"/>
                </a:cubicBezTo>
                <a:cubicBezTo>
                  <a:pt x="1847184" y="1533526"/>
                  <a:pt x="1847184" y="1533526"/>
                  <a:pt x="152694" y="1533526"/>
                </a:cubicBezTo>
                <a:cubicBezTo>
                  <a:pt x="140954" y="1514178"/>
                  <a:pt x="129214" y="1492895"/>
                  <a:pt x="117474" y="1471613"/>
                </a:cubicBezTo>
                <a:close/>
                <a:moveTo>
                  <a:pt x="69849" y="1373188"/>
                </a:moveTo>
                <a:lnTo>
                  <a:pt x="1928811" y="1373188"/>
                </a:lnTo>
                <a:cubicBezTo>
                  <a:pt x="1920984" y="1392647"/>
                  <a:pt x="1911200" y="1414053"/>
                  <a:pt x="1901416" y="1433513"/>
                </a:cubicBezTo>
                <a:cubicBezTo>
                  <a:pt x="1901416" y="1433513"/>
                  <a:pt x="1901416" y="1433513"/>
                  <a:pt x="97244" y="1433513"/>
                </a:cubicBezTo>
                <a:cubicBezTo>
                  <a:pt x="87460" y="1414053"/>
                  <a:pt x="79633" y="1392647"/>
                  <a:pt x="69849" y="1373188"/>
                </a:cubicBezTo>
                <a:close/>
                <a:moveTo>
                  <a:pt x="36512" y="1273176"/>
                </a:moveTo>
                <a:lnTo>
                  <a:pt x="1963737" y="1273176"/>
                </a:lnTo>
                <a:cubicBezTo>
                  <a:pt x="1957867" y="1295004"/>
                  <a:pt x="1950041" y="1316832"/>
                  <a:pt x="1942215" y="1336676"/>
                </a:cubicBezTo>
                <a:cubicBezTo>
                  <a:pt x="1942215" y="1336676"/>
                  <a:pt x="1942215" y="1336676"/>
                  <a:pt x="56078" y="1336676"/>
                </a:cubicBezTo>
                <a:cubicBezTo>
                  <a:pt x="48251" y="1316832"/>
                  <a:pt x="42382" y="1295004"/>
                  <a:pt x="36512" y="1273176"/>
                </a:cubicBezTo>
                <a:close/>
                <a:moveTo>
                  <a:pt x="12699" y="1176338"/>
                </a:moveTo>
                <a:lnTo>
                  <a:pt x="1985961" y="1176338"/>
                </a:lnTo>
                <a:cubicBezTo>
                  <a:pt x="1982046" y="1195797"/>
                  <a:pt x="1978131" y="1217203"/>
                  <a:pt x="1974215" y="1236663"/>
                </a:cubicBezTo>
                <a:cubicBezTo>
                  <a:pt x="1974215" y="1236663"/>
                  <a:pt x="1974215" y="1236663"/>
                  <a:pt x="26402" y="1236663"/>
                </a:cubicBezTo>
                <a:cubicBezTo>
                  <a:pt x="22487" y="1217203"/>
                  <a:pt x="16614" y="1195797"/>
                  <a:pt x="12699" y="1176338"/>
                </a:cubicBezTo>
                <a:close/>
                <a:moveTo>
                  <a:pt x="1587" y="1076326"/>
                </a:moveTo>
                <a:lnTo>
                  <a:pt x="2000249" y="1076326"/>
                </a:lnTo>
                <a:cubicBezTo>
                  <a:pt x="1998292" y="1097608"/>
                  <a:pt x="1996334" y="1118891"/>
                  <a:pt x="1992419" y="1138239"/>
                </a:cubicBezTo>
                <a:cubicBezTo>
                  <a:pt x="1992419" y="1138239"/>
                  <a:pt x="1992419" y="1138239"/>
                  <a:pt x="9417" y="1138239"/>
                </a:cubicBezTo>
                <a:cubicBezTo>
                  <a:pt x="5502" y="1118891"/>
                  <a:pt x="3545" y="1097608"/>
                  <a:pt x="1587" y="1076326"/>
                </a:cubicBezTo>
                <a:close/>
                <a:moveTo>
                  <a:pt x="0" y="977901"/>
                </a:moveTo>
                <a:cubicBezTo>
                  <a:pt x="0" y="977901"/>
                  <a:pt x="0" y="977901"/>
                  <a:pt x="2001837" y="977901"/>
                </a:cubicBezTo>
                <a:cubicBezTo>
                  <a:pt x="2001837" y="985838"/>
                  <a:pt x="2001837" y="991791"/>
                  <a:pt x="2001837" y="999729"/>
                </a:cubicBezTo>
                <a:cubicBezTo>
                  <a:pt x="2001837" y="1013620"/>
                  <a:pt x="2001837" y="1027510"/>
                  <a:pt x="2001837" y="1041401"/>
                </a:cubicBezTo>
                <a:cubicBezTo>
                  <a:pt x="2001837" y="1041401"/>
                  <a:pt x="2001837" y="1041401"/>
                  <a:pt x="0" y="1041401"/>
                </a:cubicBezTo>
                <a:cubicBezTo>
                  <a:pt x="0" y="1027510"/>
                  <a:pt x="0" y="1013620"/>
                  <a:pt x="0" y="999729"/>
                </a:cubicBezTo>
                <a:cubicBezTo>
                  <a:pt x="0" y="991791"/>
                  <a:pt x="0" y="985838"/>
                  <a:pt x="0" y="977901"/>
                </a:cubicBezTo>
                <a:close/>
                <a:moveTo>
                  <a:pt x="5502" y="877888"/>
                </a:moveTo>
                <a:lnTo>
                  <a:pt x="1994376" y="877888"/>
                </a:lnTo>
                <a:cubicBezTo>
                  <a:pt x="1998292" y="899716"/>
                  <a:pt x="1998292" y="919560"/>
                  <a:pt x="2000249" y="941388"/>
                </a:cubicBezTo>
                <a:cubicBezTo>
                  <a:pt x="2000249" y="941388"/>
                  <a:pt x="2000249" y="941388"/>
                  <a:pt x="1587" y="941388"/>
                </a:cubicBezTo>
                <a:cubicBezTo>
                  <a:pt x="1587" y="919560"/>
                  <a:pt x="3545" y="899716"/>
                  <a:pt x="5502" y="877888"/>
                </a:cubicBezTo>
                <a:close/>
                <a:moveTo>
                  <a:pt x="22851" y="781051"/>
                </a:moveTo>
                <a:lnTo>
                  <a:pt x="1977398" y="781051"/>
                </a:lnTo>
                <a:cubicBezTo>
                  <a:pt x="1981311" y="800399"/>
                  <a:pt x="1985224" y="821681"/>
                  <a:pt x="1989137" y="842964"/>
                </a:cubicBezTo>
                <a:cubicBezTo>
                  <a:pt x="1989137" y="842964"/>
                  <a:pt x="1989137" y="842964"/>
                  <a:pt x="11112" y="842964"/>
                </a:cubicBezTo>
                <a:cubicBezTo>
                  <a:pt x="15025" y="821681"/>
                  <a:pt x="18938" y="800399"/>
                  <a:pt x="22851" y="781051"/>
                </a:cubicBezTo>
                <a:close/>
                <a:moveTo>
                  <a:pt x="50947" y="681038"/>
                </a:moveTo>
                <a:lnTo>
                  <a:pt x="1950889" y="681038"/>
                </a:lnTo>
                <a:cubicBezTo>
                  <a:pt x="1956759" y="702320"/>
                  <a:pt x="1962629" y="721668"/>
                  <a:pt x="1968499" y="742951"/>
                </a:cubicBezTo>
                <a:cubicBezTo>
                  <a:pt x="1968499" y="742951"/>
                  <a:pt x="1968499" y="742951"/>
                  <a:pt x="33337" y="742951"/>
                </a:cubicBezTo>
                <a:cubicBezTo>
                  <a:pt x="37250" y="721668"/>
                  <a:pt x="45077" y="702320"/>
                  <a:pt x="50947" y="681038"/>
                </a:cubicBezTo>
                <a:close/>
                <a:moveTo>
                  <a:pt x="88945" y="582613"/>
                </a:moveTo>
                <a:lnTo>
                  <a:pt x="1909345" y="582613"/>
                </a:lnTo>
                <a:cubicBezTo>
                  <a:pt x="1919132" y="602457"/>
                  <a:pt x="1928919" y="624285"/>
                  <a:pt x="1936749" y="646113"/>
                </a:cubicBezTo>
                <a:cubicBezTo>
                  <a:pt x="1936749" y="646113"/>
                  <a:pt x="1936749" y="646113"/>
                  <a:pt x="63499" y="646113"/>
                </a:cubicBezTo>
                <a:cubicBezTo>
                  <a:pt x="71329" y="624285"/>
                  <a:pt x="79158" y="602457"/>
                  <a:pt x="88945" y="582613"/>
                </a:cubicBezTo>
                <a:close/>
                <a:moveTo>
                  <a:pt x="143166" y="482601"/>
                </a:moveTo>
                <a:lnTo>
                  <a:pt x="1859038" y="482601"/>
                </a:lnTo>
                <a:cubicBezTo>
                  <a:pt x="1870777" y="504429"/>
                  <a:pt x="1882516" y="524273"/>
                  <a:pt x="1892299" y="546101"/>
                </a:cubicBezTo>
                <a:cubicBezTo>
                  <a:pt x="1892299" y="546101"/>
                  <a:pt x="1892299" y="546101"/>
                  <a:pt x="107949" y="546101"/>
                </a:cubicBezTo>
                <a:cubicBezTo>
                  <a:pt x="119688" y="524273"/>
                  <a:pt x="131427" y="504429"/>
                  <a:pt x="143166" y="482601"/>
                </a:cubicBezTo>
                <a:close/>
                <a:moveTo>
                  <a:pt x="211675" y="385763"/>
                </a:moveTo>
                <a:lnTo>
                  <a:pt x="1790161" y="385763"/>
                </a:lnTo>
                <a:cubicBezTo>
                  <a:pt x="1805809" y="405111"/>
                  <a:pt x="1821457" y="426393"/>
                  <a:pt x="1835149" y="447676"/>
                </a:cubicBezTo>
                <a:cubicBezTo>
                  <a:pt x="1835149" y="447676"/>
                  <a:pt x="1835149" y="447676"/>
                  <a:pt x="166687" y="447676"/>
                </a:cubicBezTo>
                <a:cubicBezTo>
                  <a:pt x="180379" y="426393"/>
                  <a:pt x="196027" y="405111"/>
                  <a:pt x="211675" y="385763"/>
                </a:cubicBezTo>
                <a:close/>
                <a:moveTo>
                  <a:pt x="298431" y="287338"/>
                </a:moveTo>
                <a:cubicBezTo>
                  <a:pt x="298431" y="287338"/>
                  <a:pt x="298431" y="287338"/>
                  <a:pt x="1701818" y="287338"/>
                </a:cubicBezTo>
                <a:cubicBezTo>
                  <a:pt x="1721391" y="306797"/>
                  <a:pt x="1740964" y="326257"/>
                  <a:pt x="1760537" y="347663"/>
                </a:cubicBezTo>
                <a:cubicBezTo>
                  <a:pt x="1760537" y="347663"/>
                  <a:pt x="1760537" y="347663"/>
                  <a:pt x="239712" y="347663"/>
                </a:cubicBezTo>
                <a:cubicBezTo>
                  <a:pt x="257328" y="326257"/>
                  <a:pt x="276901" y="306797"/>
                  <a:pt x="298431" y="287338"/>
                </a:cubicBezTo>
                <a:close/>
                <a:moveTo>
                  <a:pt x="414499" y="187326"/>
                </a:moveTo>
                <a:lnTo>
                  <a:pt x="1585379" y="187326"/>
                </a:lnTo>
                <a:cubicBezTo>
                  <a:pt x="1612791" y="207170"/>
                  <a:pt x="1638245" y="228998"/>
                  <a:pt x="1663699" y="250826"/>
                </a:cubicBezTo>
                <a:cubicBezTo>
                  <a:pt x="1663699" y="250826"/>
                  <a:pt x="1663699" y="250826"/>
                  <a:pt x="338137" y="250826"/>
                </a:cubicBezTo>
                <a:cubicBezTo>
                  <a:pt x="361633" y="228998"/>
                  <a:pt x="389045" y="207170"/>
                  <a:pt x="414499" y="187326"/>
                </a:cubicBezTo>
                <a:close/>
                <a:moveTo>
                  <a:pt x="585335" y="90488"/>
                </a:moveTo>
                <a:lnTo>
                  <a:pt x="1414913" y="90488"/>
                </a:lnTo>
                <a:cubicBezTo>
                  <a:pt x="1456000" y="108001"/>
                  <a:pt x="1493175" y="127461"/>
                  <a:pt x="1530349" y="150813"/>
                </a:cubicBezTo>
                <a:cubicBezTo>
                  <a:pt x="1530349" y="150813"/>
                  <a:pt x="1530349" y="150813"/>
                  <a:pt x="469899" y="150813"/>
                </a:cubicBezTo>
                <a:cubicBezTo>
                  <a:pt x="507073" y="127461"/>
                  <a:pt x="546204" y="108001"/>
                  <a:pt x="585335" y="90488"/>
                </a:cubicBezTo>
                <a:close/>
                <a:moveTo>
                  <a:pt x="999330" y="0"/>
                </a:moveTo>
                <a:cubicBezTo>
                  <a:pt x="1112889" y="0"/>
                  <a:pt x="1220574" y="17463"/>
                  <a:pt x="1322386" y="52388"/>
                </a:cubicBezTo>
                <a:cubicBezTo>
                  <a:pt x="1322386" y="52388"/>
                  <a:pt x="1322386" y="52388"/>
                  <a:pt x="676274" y="52388"/>
                </a:cubicBezTo>
                <a:cubicBezTo>
                  <a:pt x="778086" y="17463"/>
                  <a:pt x="887729" y="0"/>
                  <a:pt x="999330" y="0"/>
                </a:cubicBezTo>
                <a:close/>
              </a:path>
            </a:pathLst>
          </a:custGeom>
          <a:gradFill>
            <a:gsLst>
              <a:gs pos="0">
                <a:srgbClr val="6D73E8">
                  <a:alpha val="55000"/>
                </a:srgbClr>
              </a:gs>
              <a:gs pos="76000">
                <a:srgbClr val="2065D5"/>
              </a:gs>
            </a:gsLst>
            <a:lin ang="0" scaled="0"/>
          </a:gradFill>
          <a:ln>
            <a:noFill/>
          </a:ln>
        </p:spPr>
        <p:txBody>
          <a:bodyPr vert="horz" wrap="square" lIns="91440" tIns="45720" rIns="91440" bIns="45720" numCol="1" anchor="t" anchorCtr="0" compatLnSpc="1">
            <a:noAutofit/>
          </a:bodyPr>
          <a:lstStyle/>
          <a:p>
            <a:endParaRPr lang="zh-CN" altLang="en-US">
              <a:solidFill>
                <a:schemeClr val="bg1"/>
              </a:solidFill>
            </a:endParaRPr>
          </a:p>
        </p:txBody>
      </p:sp>
      <p:sp>
        <p:nvSpPr>
          <p:cNvPr id="16" name="iśľíḋé"/>
          <p:cNvSpPr/>
          <p:nvPr userDrawn="1"/>
        </p:nvSpPr>
        <p:spPr>
          <a:xfrm>
            <a:off x="5074557" y="4913570"/>
            <a:ext cx="6444343" cy="741957"/>
          </a:xfrm>
          <a:prstGeom prst="roundRect">
            <a:avLst>
              <a:gd name="adj" fmla="val 50000"/>
            </a:avLst>
          </a:prstGeom>
          <a:gradFill>
            <a:gsLst>
              <a:gs pos="0">
                <a:srgbClr val="7874E2"/>
              </a:gs>
              <a:gs pos="76000">
                <a:srgbClr val="2261D3">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标题 1"/>
          <p:cNvSpPr>
            <a:spLocks noGrp="1"/>
          </p:cNvSpPr>
          <p:nvPr>
            <p:ph type="ctrTitle" hasCustomPrompt="1"/>
          </p:nvPr>
        </p:nvSpPr>
        <p:spPr>
          <a:xfrm>
            <a:off x="660400" y="2336800"/>
            <a:ext cx="10858500" cy="1173162"/>
          </a:xfrm>
        </p:spPr>
        <p:txBody>
          <a:bodyPr vert="horz" lIns="91440" tIns="45720" rIns="91440" bIns="45720" rtlCol="0" anchor="b">
            <a:normAutofit/>
          </a:bodyPr>
          <a:lstStyle>
            <a:lvl1pPr>
              <a:defRPr lang="zh-CN" altLang="en-US" sz="4000" b="1" dirty="0">
                <a:solidFill>
                  <a:schemeClr val="bg1"/>
                </a:solidFill>
              </a:defRPr>
            </a:lvl1pPr>
          </a:lstStyle>
          <a:p>
            <a:pPr lvl="0" defTabSz="914400"/>
            <a:r>
              <a:rPr lang="en-US" altLang="zh-CN" dirty="0"/>
              <a:t>Click to edit </a:t>
            </a:r>
            <a:br>
              <a:rPr lang="en-US" altLang="zh-CN" dirty="0"/>
            </a:br>
            <a:r>
              <a:rPr lang="en-US" altLang="zh-CN" dirty="0"/>
              <a:t>Master title style</a:t>
            </a:r>
            <a:endParaRPr lang="zh-CN" altLang="en-US" dirty="0"/>
          </a:p>
        </p:txBody>
      </p:sp>
      <p:sp>
        <p:nvSpPr>
          <p:cNvPr id="3" name="副标题 2"/>
          <p:cNvSpPr>
            <a:spLocks noGrp="1"/>
          </p:cNvSpPr>
          <p:nvPr>
            <p:ph type="subTitle" idx="1"/>
          </p:nvPr>
        </p:nvSpPr>
        <p:spPr>
          <a:xfrm>
            <a:off x="660400" y="3509962"/>
            <a:ext cx="10858500" cy="535853"/>
          </a:xfrm>
        </p:spPr>
        <p:txBody>
          <a:bodyPr vert="horz" lIns="91440" tIns="45720" rIns="91440" bIns="45720" rtlCol="0" anchor="t">
            <a:normAutofit/>
          </a:bodyPr>
          <a:lstStyle>
            <a:lvl1pPr marL="0" indent="0">
              <a:spcBef>
                <a:spcPts val="0"/>
              </a:spcBef>
              <a:buNone/>
              <a:defRPr lang="zh-CN" altLang="en-US" sz="1600">
                <a:solidFill>
                  <a:schemeClr val="bg1"/>
                </a:solidFill>
              </a:defRPr>
            </a:lvl1pPr>
          </a:lstStyle>
          <a:p>
            <a:pPr marL="228600" lvl="0" indent="-228600" defTabSz="914400"/>
            <a:r>
              <a:rPr lang="zh-CN" altLang="en-US"/>
              <a:t>单击此处编辑母版副标题样式</a:t>
            </a:r>
            <a:endParaRPr lang="zh-CN" altLang="en-US" dirty="0"/>
          </a:p>
        </p:txBody>
      </p:sp>
      <p:sp>
        <p:nvSpPr>
          <p:cNvPr id="8" name="文本占位符 7"/>
          <p:cNvSpPr>
            <a:spLocks noGrp="1"/>
          </p:cNvSpPr>
          <p:nvPr>
            <p:ph type="body" sz="quarter" idx="13" hasCustomPrompt="1"/>
          </p:nvPr>
        </p:nvSpPr>
        <p:spPr>
          <a:xfrm>
            <a:off x="660400" y="5541558"/>
            <a:ext cx="5568950" cy="296271"/>
          </a:xfrm>
        </p:spPr>
        <p:txBody>
          <a:bodyPr vert="horz" lIns="91440" tIns="45720" rIns="91440" bIns="45720" rtlCol="0" anchor="ctr">
            <a:normAutofit/>
          </a:bodyPr>
          <a:lstStyle>
            <a:lvl1pPr marL="0" indent="0">
              <a:buNone/>
              <a:defRPr lang="en-US" altLang="zh-CN" sz="1200" b="0" smtClean="0">
                <a:solidFill>
                  <a:schemeClr val="bg1"/>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Speaker name and title</a:t>
            </a:r>
            <a:endParaRPr lang="en-US" altLang="zh-CN" dirty="0"/>
          </a:p>
        </p:txBody>
      </p:sp>
      <p:sp>
        <p:nvSpPr>
          <p:cNvPr id="9" name="文本占位符 8"/>
          <p:cNvSpPr>
            <a:spLocks noGrp="1"/>
          </p:cNvSpPr>
          <p:nvPr>
            <p:ph type="body" sz="quarter" idx="14" hasCustomPrompt="1"/>
          </p:nvPr>
        </p:nvSpPr>
        <p:spPr>
          <a:xfrm>
            <a:off x="660400" y="5837829"/>
            <a:ext cx="5568950" cy="296271"/>
          </a:xfrm>
        </p:spPr>
        <p:txBody>
          <a:bodyPr vert="horz" lIns="91440" tIns="45720" rIns="91440" bIns="45720" rtlCol="0" anchor="ctr">
            <a:normAutofit/>
          </a:bodyPr>
          <a:lstStyle>
            <a:lvl1pPr marL="0" indent="0">
              <a:buNone/>
              <a:defRPr lang="en-US" altLang="zh-CN" sz="1200" b="0" smtClean="0">
                <a:solidFill>
                  <a:schemeClr val="bg1"/>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www.islide.cc</a:t>
            </a:r>
            <a:endParaRPr lang="en-US" altLang="en-US" dirty="0"/>
          </a:p>
        </p:txBody>
      </p:sp>
      <p:sp>
        <p:nvSpPr>
          <p:cNvPr id="21" name="îṩľîḍè"/>
          <p:cNvSpPr/>
          <p:nvPr userDrawn="1"/>
        </p:nvSpPr>
        <p:spPr>
          <a:xfrm>
            <a:off x="-388385" y="4423194"/>
            <a:ext cx="3421949" cy="2434806"/>
          </a:xfrm>
          <a:custGeom>
            <a:avLst/>
            <a:gdLst>
              <a:gd name="connsiteX0" fmla="*/ 1663537 w 3421949"/>
              <a:gd name="connsiteY0" fmla="*/ 643 h 2434806"/>
              <a:gd name="connsiteX1" fmla="*/ 1797515 w 3421949"/>
              <a:gd name="connsiteY1" fmla="*/ 2205 h 2434806"/>
              <a:gd name="connsiteX2" fmla="*/ 3346231 w 3421949"/>
              <a:gd name="connsiteY2" fmla="*/ 1207883 h 2434806"/>
              <a:gd name="connsiteX3" fmla="*/ 3339010 w 3421949"/>
              <a:gd name="connsiteY3" fmla="*/ 2236833 h 2434806"/>
              <a:gd name="connsiteX4" fmla="*/ 3258179 w 3421949"/>
              <a:gd name="connsiteY4" fmla="*/ 2434806 h 2434806"/>
              <a:gd name="connsiteX5" fmla="*/ 2724068 w 3421949"/>
              <a:gd name="connsiteY5" fmla="*/ 2434806 h 2434806"/>
              <a:gd name="connsiteX6" fmla="*/ 2728774 w 3421949"/>
              <a:gd name="connsiteY6" fmla="*/ 2429116 h 2434806"/>
              <a:gd name="connsiteX7" fmla="*/ 2901535 w 3421949"/>
              <a:gd name="connsiteY7" fmla="*/ 1344675 h 2434806"/>
              <a:gd name="connsiteX8" fmla="*/ 1773977 w 3421949"/>
              <a:gd name="connsiteY8" fmla="*/ 466869 h 2434806"/>
              <a:gd name="connsiteX9" fmla="*/ 563485 w 3421949"/>
              <a:gd name="connsiteY9" fmla="*/ 1226237 h 2434806"/>
              <a:gd name="connsiteX10" fmla="*/ 625774 w 3421949"/>
              <a:gd name="connsiteY10" fmla="*/ 2322585 h 2434806"/>
              <a:gd name="connsiteX11" fmla="*/ 700892 w 3421949"/>
              <a:gd name="connsiteY11" fmla="*/ 2434806 h 2434806"/>
              <a:gd name="connsiteX12" fmla="*/ 166091 w 3421949"/>
              <a:gd name="connsiteY12" fmla="*/ 2434806 h 2434806"/>
              <a:gd name="connsiteX13" fmla="*/ 110838 w 3421949"/>
              <a:gd name="connsiteY13" fmla="*/ 2316628 h 2434806"/>
              <a:gd name="connsiteX14" fmla="*/ 134888 w 3421949"/>
              <a:gd name="connsiteY14" fmla="*/ 1045207 h 2434806"/>
              <a:gd name="connsiteX15" fmla="*/ 1663537 w 3421949"/>
              <a:gd name="connsiteY15" fmla="*/ 643 h 2434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21949" h="2434806">
                <a:moveTo>
                  <a:pt x="1663537" y="643"/>
                </a:moveTo>
                <a:cubicBezTo>
                  <a:pt x="1707932" y="-573"/>
                  <a:pt x="1752618" y="-69"/>
                  <a:pt x="1797515" y="2205"/>
                </a:cubicBezTo>
                <a:cubicBezTo>
                  <a:pt x="2515869" y="38595"/>
                  <a:pt x="3134755" y="520399"/>
                  <a:pt x="3346231" y="1207883"/>
                </a:cubicBezTo>
                <a:cubicBezTo>
                  <a:pt x="3451969" y="1551626"/>
                  <a:pt x="3444563" y="1910083"/>
                  <a:pt x="3339010" y="2236833"/>
                </a:cubicBezTo>
                <a:lnTo>
                  <a:pt x="3258179" y="2434806"/>
                </a:lnTo>
                <a:lnTo>
                  <a:pt x="2724068" y="2434806"/>
                </a:lnTo>
                <a:lnTo>
                  <a:pt x="2728774" y="2429116"/>
                </a:lnTo>
                <a:cubicBezTo>
                  <a:pt x="2947141" y="2119575"/>
                  <a:pt x="3017010" y="1720073"/>
                  <a:pt x="2901535" y="1344675"/>
                </a:cubicBezTo>
                <a:cubicBezTo>
                  <a:pt x="2747568" y="844145"/>
                  <a:pt x="2296982" y="493363"/>
                  <a:pt x="1773977" y="466869"/>
                </a:cubicBezTo>
                <a:cubicBezTo>
                  <a:pt x="1250972" y="440375"/>
                  <a:pt x="767244" y="743828"/>
                  <a:pt x="563485" y="1226237"/>
                </a:cubicBezTo>
                <a:cubicBezTo>
                  <a:pt x="410666" y="1588044"/>
                  <a:pt x="439806" y="1992561"/>
                  <a:pt x="625774" y="2322585"/>
                </a:cubicBezTo>
                <a:lnTo>
                  <a:pt x="700892" y="2434806"/>
                </a:lnTo>
                <a:lnTo>
                  <a:pt x="166091" y="2434806"/>
                </a:lnTo>
                <a:lnTo>
                  <a:pt x="110838" y="2316628"/>
                </a:lnTo>
                <a:cubicBezTo>
                  <a:pt x="-41386" y="1914189"/>
                  <a:pt x="-40028" y="1459329"/>
                  <a:pt x="134888" y="1045207"/>
                </a:cubicBezTo>
                <a:cubicBezTo>
                  <a:pt x="397262" y="424025"/>
                  <a:pt x="997612" y="18876"/>
                  <a:pt x="1663537" y="643"/>
                </a:cubicBezTo>
                <a:close/>
              </a:path>
            </a:pathLst>
          </a:custGeom>
          <a:gradFill>
            <a:gsLst>
              <a:gs pos="0">
                <a:srgbClr val="6B7AB5"/>
              </a:gs>
              <a:gs pos="100000">
                <a:srgbClr val="3066CA"/>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tx1"/>
              </a:solidFill>
            </a:endParaRPr>
          </a:p>
        </p:txBody>
      </p:sp>
      <p:pic>
        <p:nvPicPr>
          <p:cNvPr id="4" name="图片 3"/>
          <p:cNvPicPr>
            <a:picLocks noChangeAspect="1"/>
          </p:cNvPicPr>
          <p:nvPr userDrawn="1"/>
        </p:nvPicPr>
        <p:blipFill>
          <a:blip r:embed="rId2"/>
          <a:stretch>
            <a:fillRect/>
          </a:stretch>
        </p:blipFill>
        <p:spPr>
          <a:xfrm>
            <a:off x="767715" y="332740"/>
            <a:ext cx="969010" cy="96901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4" name="日期占位符 3"/>
          <p:cNvSpPr>
            <a:spLocks noGrp="1"/>
          </p:cNvSpPr>
          <p:nvPr>
            <p:ph type="dt" sz="half" idx="10"/>
          </p:nvPr>
        </p:nvSpPr>
        <p:spPr/>
        <p:txBody>
          <a:bodyPr/>
          <a:lstStyle/>
          <a:p>
            <a:fld id="{3BC5AEBE-086C-4980-A4E1-E89EE17EFFB9}"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65B630-C7FF-41C0-9923-C5E5E29EED81}" type="slidenum">
              <a:rPr lang="zh-CN" altLang="en-US" smtClean="0"/>
            </a:fld>
            <a:endParaRPr lang="zh-CN" altLang="en-US"/>
          </a:p>
        </p:txBody>
      </p:sp>
      <p:pic>
        <p:nvPicPr>
          <p:cNvPr id="8" name="图片 7"/>
          <p:cNvPicPr>
            <a:picLocks noChangeAspect="1"/>
          </p:cNvPicPr>
          <p:nvPr userDrawn="1"/>
        </p:nvPicPr>
        <p:blipFill>
          <a:blip r:embed="rId2"/>
          <a:stretch>
            <a:fillRect/>
          </a:stretch>
        </p:blipFill>
        <p:spPr>
          <a:xfrm>
            <a:off x="11352530" y="6093460"/>
            <a:ext cx="674370" cy="6743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accent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bg>
      <p:bgPr>
        <a:gradFill>
          <a:gsLst>
            <a:gs pos="100000">
              <a:schemeClr val="accent1">
                <a:lumMod val="40000"/>
                <a:lumOff val="60000"/>
                <a:alpha val="48000"/>
              </a:schemeClr>
            </a:gs>
            <a:gs pos="0">
              <a:schemeClr val="accent2">
                <a:lumMod val="20000"/>
                <a:lumOff val="80000"/>
                <a:alpha val="18000"/>
              </a:schemeClr>
            </a:gs>
          </a:gsLst>
          <a:lin ang="5400000" scaled="0"/>
        </a:gra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11352530" y="6093460"/>
            <a:ext cx="674370" cy="674370"/>
          </a:xfrm>
          <a:prstGeom prst="rect">
            <a:avLst/>
          </a:prstGeom>
        </p:spPr>
      </p:pic>
      <p:sp>
        <p:nvSpPr>
          <p:cNvPr id="8" name="日期占位符 7"/>
          <p:cNvSpPr>
            <a:spLocks noGrp="1"/>
          </p:cNvSpPr>
          <p:nvPr>
            <p:ph type="dt" sz="half" idx="10"/>
          </p:nvPr>
        </p:nvSpPr>
        <p:spPr/>
        <p:txBody>
          <a:bodyPr/>
          <a:p>
            <a:fld id="{3BC5AEBE-086C-4980-A4E1-E89EE17EFFB9}" type="datetime1">
              <a:rPr lang="zh-CN" altLang="en-US" smtClean="0"/>
            </a:fld>
            <a:endParaRPr lang="zh-CN" altLang="en-US"/>
          </a:p>
        </p:txBody>
      </p:sp>
      <p:sp>
        <p:nvSpPr>
          <p:cNvPr id="9" name="页脚占位符 8"/>
          <p:cNvSpPr>
            <a:spLocks noGrp="1"/>
          </p:cNvSpPr>
          <p:nvPr>
            <p:ph type="ftr" sz="quarter" idx="11"/>
          </p:nvPr>
        </p:nvSpPr>
        <p:spPr/>
        <p:txBody>
          <a:bodyPr/>
          <a:p>
            <a:endParaRPr lang="zh-CN" altLang="en-US"/>
          </a:p>
        </p:txBody>
      </p:sp>
      <p:sp>
        <p:nvSpPr>
          <p:cNvPr id="10" name="灯片编号占位符 9"/>
          <p:cNvSpPr>
            <a:spLocks noGrp="1"/>
          </p:cNvSpPr>
          <p:nvPr>
            <p:ph type="sldNum" sz="quarter" idx="12"/>
          </p:nvPr>
        </p:nvSpPr>
        <p:spPr/>
        <p:txBody>
          <a:bodyPr/>
          <a:p>
            <a:fld id="{7F65B630-C7FF-41C0-9923-C5E5E29EED8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2" name="ïṡḻîḓê"/>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ïšlïḍé"/>
          <p:cNvSpPr/>
          <p:nvPr userDrawn="1"/>
        </p:nvSpPr>
        <p:spPr bwMode="auto">
          <a:xfrm rot="1846754">
            <a:off x="8984897" y="3192877"/>
            <a:ext cx="1923413" cy="1923414"/>
          </a:xfrm>
          <a:custGeom>
            <a:avLst/>
            <a:gdLst>
              <a:gd name="connsiteX0" fmla="*/ 733424 w 2001837"/>
              <a:gd name="connsiteY0" fmla="*/ 1966913 h 2001838"/>
              <a:gd name="connsiteX1" fmla="*/ 1268411 w 2001837"/>
              <a:gd name="connsiteY1" fmla="*/ 1966913 h 2001838"/>
              <a:gd name="connsiteX2" fmla="*/ 999938 w 2001837"/>
              <a:gd name="connsiteY2" fmla="*/ 2001838 h 2001838"/>
              <a:gd name="connsiteX3" fmla="*/ 733424 w 2001837"/>
              <a:gd name="connsiteY3" fmla="*/ 1966913 h 2001838"/>
              <a:gd name="connsiteX4" fmla="*/ 498474 w 2001837"/>
              <a:gd name="connsiteY4" fmla="*/ 1866901 h 2001838"/>
              <a:gd name="connsiteX5" fmla="*/ 1501774 w 2001837"/>
              <a:gd name="connsiteY5" fmla="*/ 1866901 h 2001838"/>
              <a:gd name="connsiteX6" fmla="*/ 1374650 w 2001837"/>
              <a:gd name="connsiteY6" fmla="*/ 1928814 h 2001838"/>
              <a:gd name="connsiteX7" fmla="*/ 623642 w 2001837"/>
              <a:gd name="connsiteY7" fmla="*/ 1928814 h 2001838"/>
              <a:gd name="connsiteX8" fmla="*/ 498474 w 2001837"/>
              <a:gd name="connsiteY8" fmla="*/ 1866901 h 2001838"/>
              <a:gd name="connsiteX9" fmla="*/ 357187 w 2001837"/>
              <a:gd name="connsiteY9" fmla="*/ 1768476 h 2001838"/>
              <a:gd name="connsiteX10" fmla="*/ 1643062 w 2001837"/>
              <a:gd name="connsiteY10" fmla="*/ 1768476 h 2001838"/>
              <a:gd name="connsiteX11" fmla="*/ 1560860 w 2001837"/>
              <a:gd name="connsiteY11" fmla="*/ 1828801 h 2001838"/>
              <a:gd name="connsiteX12" fmla="*/ 439389 w 2001837"/>
              <a:gd name="connsiteY12" fmla="*/ 1828801 h 2001838"/>
              <a:gd name="connsiteX13" fmla="*/ 357187 w 2001837"/>
              <a:gd name="connsiteY13" fmla="*/ 1768476 h 2001838"/>
              <a:gd name="connsiteX14" fmla="*/ 255587 w 2001837"/>
              <a:gd name="connsiteY14" fmla="*/ 1668463 h 2001838"/>
              <a:gd name="connsiteX15" fmla="*/ 1744662 w 2001837"/>
              <a:gd name="connsiteY15" fmla="*/ 1668463 h 2001838"/>
              <a:gd name="connsiteX16" fmla="*/ 1684003 w 2001837"/>
              <a:gd name="connsiteY16" fmla="*/ 1731963 h 2001838"/>
              <a:gd name="connsiteX17" fmla="*/ 316246 w 2001837"/>
              <a:gd name="connsiteY17" fmla="*/ 1731963 h 2001838"/>
              <a:gd name="connsiteX18" fmla="*/ 255587 w 2001837"/>
              <a:gd name="connsiteY18" fmla="*/ 1668463 h 2001838"/>
              <a:gd name="connsiteX19" fmla="*/ 177799 w 2001837"/>
              <a:gd name="connsiteY19" fmla="*/ 1571626 h 2001838"/>
              <a:gd name="connsiteX20" fmla="*/ 1824036 w 2001837"/>
              <a:gd name="connsiteY20" fmla="*/ 1571626 h 2001838"/>
              <a:gd name="connsiteX21" fmla="*/ 1777057 w 2001837"/>
              <a:gd name="connsiteY21" fmla="*/ 1631951 h 2001838"/>
              <a:gd name="connsiteX22" fmla="*/ 222821 w 2001837"/>
              <a:gd name="connsiteY22" fmla="*/ 1631951 h 2001838"/>
              <a:gd name="connsiteX23" fmla="*/ 177799 w 2001837"/>
              <a:gd name="connsiteY23" fmla="*/ 1571626 h 2001838"/>
              <a:gd name="connsiteX24" fmla="*/ 117474 w 2001837"/>
              <a:gd name="connsiteY24" fmla="*/ 1471613 h 2001838"/>
              <a:gd name="connsiteX25" fmla="*/ 1884361 w 2001837"/>
              <a:gd name="connsiteY25" fmla="*/ 1471613 h 2001838"/>
              <a:gd name="connsiteX26" fmla="*/ 1847184 w 2001837"/>
              <a:gd name="connsiteY26" fmla="*/ 1533526 h 2001838"/>
              <a:gd name="connsiteX27" fmla="*/ 152694 w 2001837"/>
              <a:gd name="connsiteY27" fmla="*/ 1533526 h 2001838"/>
              <a:gd name="connsiteX28" fmla="*/ 117474 w 2001837"/>
              <a:gd name="connsiteY28" fmla="*/ 1471613 h 2001838"/>
              <a:gd name="connsiteX29" fmla="*/ 69849 w 2001837"/>
              <a:gd name="connsiteY29" fmla="*/ 1373188 h 2001838"/>
              <a:gd name="connsiteX30" fmla="*/ 1928811 w 2001837"/>
              <a:gd name="connsiteY30" fmla="*/ 1373188 h 2001838"/>
              <a:gd name="connsiteX31" fmla="*/ 1901416 w 2001837"/>
              <a:gd name="connsiteY31" fmla="*/ 1433513 h 2001838"/>
              <a:gd name="connsiteX32" fmla="*/ 97244 w 2001837"/>
              <a:gd name="connsiteY32" fmla="*/ 1433513 h 2001838"/>
              <a:gd name="connsiteX33" fmla="*/ 69849 w 2001837"/>
              <a:gd name="connsiteY33" fmla="*/ 1373188 h 2001838"/>
              <a:gd name="connsiteX34" fmla="*/ 36512 w 2001837"/>
              <a:gd name="connsiteY34" fmla="*/ 1273176 h 2001838"/>
              <a:gd name="connsiteX35" fmla="*/ 1963737 w 2001837"/>
              <a:gd name="connsiteY35" fmla="*/ 1273176 h 2001838"/>
              <a:gd name="connsiteX36" fmla="*/ 1942215 w 2001837"/>
              <a:gd name="connsiteY36" fmla="*/ 1336676 h 2001838"/>
              <a:gd name="connsiteX37" fmla="*/ 56078 w 2001837"/>
              <a:gd name="connsiteY37" fmla="*/ 1336676 h 2001838"/>
              <a:gd name="connsiteX38" fmla="*/ 36512 w 2001837"/>
              <a:gd name="connsiteY38" fmla="*/ 1273176 h 2001838"/>
              <a:gd name="connsiteX39" fmla="*/ 12699 w 2001837"/>
              <a:gd name="connsiteY39" fmla="*/ 1176338 h 2001838"/>
              <a:gd name="connsiteX40" fmla="*/ 1985961 w 2001837"/>
              <a:gd name="connsiteY40" fmla="*/ 1176338 h 2001838"/>
              <a:gd name="connsiteX41" fmla="*/ 1974215 w 2001837"/>
              <a:gd name="connsiteY41" fmla="*/ 1236663 h 2001838"/>
              <a:gd name="connsiteX42" fmla="*/ 26402 w 2001837"/>
              <a:gd name="connsiteY42" fmla="*/ 1236663 h 2001838"/>
              <a:gd name="connsiteX43" fmla="*/ 12699 w 2001837"/>
              <a:gd name="connsiteY43" fmla="*/ 1176338 h 2001838"/>
              <a:gd name="connsiteX44" fmla="*/ 1587 w 2001837"/>
              <a:gd name="connsiteY44" fmla="*/ 1076326 h 2001838"/>
              <a:gd name="connsiteX45" fmla="*/ 2000249 w 2001837"/>
              <a:gd name="connsiteY45" fmla="*/ 1076326 h 2001838"/>
              <a:gd name="connsiteX46" fmla="*/ 1992419 w 2001837"/>
              <a:gd name="connsiteY46" fmla="*/ 1138239 h 2001838"/>
              <a:gd name="connsiteX47" fmla="*/ 9417 w 2001837"/>
              <a:gd name="connsiteY47" fmla="*/ 1138239 h 2001838"/>
              <a:gd name="connsiteX48" fmla="*/ 1587 w 2001837"/>
              <a:gd name="connsiteY48" fmla="*/ 1076326 h 2001838"/>
              <a:gd name="connsiteX49" fmla="*/ 0 w 2001837"/>
              <a:gd name="connsiteY49" fmla="*/ 977901 h 2001838"/>
              <a:gd name="connsiteX50" fmla="*/ 2001837 w 2001837"/>
              <a:gd name="connsiteY50" fmla="*/ 977901 h 2001838"/>
              <a:gd name="connsiteX51" fmla="*/ 2001837 w 2001837"/>
              <a:gd name="connsiteY51" fmla="*/ 999729 h 2001838"/>
              <a:gd name="connsiteX52" fmla="*/ 2001837 w 2001837"/>
              <a:gd name="connsiteY52" fmla="*/ 1041401 h 2001838"/>
              <a:gd name="connsiteX53" fmla="*/ 0 w 2001837"/>
              <a:gd name="connsiteY53" fmla="*/ 1041401 h 2001838"/>
              <a:gd name="connsiteX54" fmla="*/ 0 w 2001837"/>
              <a:gd name="connsiteY54" fmla="*/ 999729 h 2001838"/>
              <a:gd name="connsiteX55" fmla="*/ 0 w 2001837"/>
              <a:gd name="connsiteY55" fmla="*/ 977901 h 2001838"/>
              <a:gd name="connsiteX56" fmla="*/ 5502 w 2001837"/>
              <a:gd name="connsiteY56" fmla="*/ 877888 h 2001838"/>
              <a:gd name="connsiteX57" fmla="*/ 1994376 w 2001837"/>
              <a:gd name="connsiteY57" fmla="*/ 877888 h 2001838"/>
              <a:gd name="connsiteX58" fmla="*/ 2000249 w 2001837"/>
              <a:gd name="connsiteY58" fmla="*/ 941388 h 2001838"/>
              <a:gd name="connsiteX59" fmla="*/ 1587 w 2001837"/>
              <a:gd name="connsiteY59" fmla="*/ 941388 h 2001838"/>
              <a:gd name="connsiteX60" fmla="*/ 5502 w 2001837"/>
              <a:gd name="connsiteY60" fmla="*/ 877888 h 2001838"/>
              <a:gd name="connsiteX61" fmla="*/ 22851 w 2001837"/>
              <a:gd name="connsiteY61" fmla="*/ 781051 h 2001838"/>
              <a:gd name="connsiteX62" fmla="*/ 1977398 w 2001837"/>
              <a:gd name="connsiteY62" fmla="*/ 781051 h 2001838"/>
              <a:gd name="connsiteX63" fmla="*/ 1989137 w 2001837"/>
              <a:gd name="connsiteY63" fmla="*/ 842964 h 2001838"/>
              <a:gd name="connsiteX64" fmla="*/ 11112 w 2001837"/>
              <a:gd name="connsiteY64" fmla="*/ 842964 h 2001838"/>
              <a:gd name="connsiteX65" fmla="*/ 22851 w 2001837"/>
              <a:gd name="connsiteY65" fmla="*/ 781051 h 2001838"/>
              <a:gd name="connsiteX66" fmla="*/ 50947 w 2001837"/>
              <a:gd name="connsiteY66" fmla="*/ 681038 h 2001838"/>
              <a:gd name="connsiteX67" fmla="*/ 1950889 w 2001837"/>
              <a:gd name="connsiteY67" fmla="*/ 681038 h 2001838"/>
              <a:gd name="connsiteX68" fmla="*/ 1968499 w 2001837"/>
              <a:gd name="connsiteY68" fmla="*/ 742951 h 2001838"/>
              <a:gd name="connsiteX69" fmla="*/ 33337 w 2001837"/>
              <a:gd name="connsiteY69" fmla="*/ 742951 h 2001838"/>
              <a:gd name="connsiteX70" fmla="*/ 50947 w 2001837"/>
              <a:gd name="connsiteY70" fmla="*/ 681038 h 2001838"/>
              <a:gd name="connsiteX71" fmla="*/ 88945 w 2001837"/>
              <a:gd name="connsiteY71" fmla="*/ 582613 h 2001838"/>
              <a:gd name="connsiteX72" fmla="*/ 1909345 w 2001837"/>
              <a:gd name="connsiteY72" fmla="*/ 582613 h 2001838"/>
              <a:gd name="connsiteX73" fmla="*/ 1936749 w 2001837"/>
              <a:gd name="connsiteY73" fmla="*/ 646113 h 2001838"/>
              <a:gd name="connsiteX74" fmla="*/ 63499 w 2001837"/>
              <a:gd name="connsiteY74" fmla="*/ 646113 h 2001838"/>
              <a:gd name="connsiteX75" fmla="*/ 88945 w 2001837"/>
              <a:gd name="connsiteY75" fmla="*/ 582613 h 2001838"/>
              <a:gd name="connsiteX76" fmla="*/ 143166 w 2001837"/>
              <a:gd name="connsiteY76" fmla="*/ 482601 h 2001838"/>
              <a:gd name="connsiteX77" fmla="*/ 1859038 w 2001837"/>
              <a:gd name="connsiteY77" fmla="*/ 482601 h 2001838"/>
              <a:gd name="connsiteX78" fmla="*/ 1892299 w 2001837"/>
              <a:gd name="connsiteY78" fmla="*/ 546101 h 2001838"/>
              <a:gd name="connsiteX79" fmla="*/ 107949 w 2001837"/>
              <a:gd name="connsiteY79" fmla="*/ 546101 h 2001838"/>
              <a:gd name="connsiteX80" fmla="*/ 143166 w 2001837"/>
              <a:gd name="connsiteY80" fmla="*/ 482601 h 2001838"/>
              <a:gd name="connsiteX81" fmla="*/ 211675 w 2001837"/>
              <a:gd name="connsiteY81" fmla="*/ 385763 h 2001838"/>
              <a:gd name="connsiteX82" fmla="*/ 1790161 w 2001837"/>
              <a:gd name="connsiteY82" fmla="*/ 385763 h 2001838"/>
              <a:gd name="connsiteX83" fmla="*/ 1835149 w 2001837"/>
              <a:gd name="connsiteY83" fmla="*/ 447676 h 2001838"/>
              <a:gd name="connsiteX84" fmla="*/ 166687 w 2001837"/>
              <a:gd name="connsiteY84" fmla="*/ 447676 h 2001838"/>
              <a:gd name="connsiteX85" fmla="*/ 211675 w 2001837"/>
              <a:gd name="connsiteY85" fmla="*/ 385763 h 2001838"/>
              <a:gd name="connsiteX86" fmla="*/ 298431 w 2001837"/>
              <a:gd name="connsiteY86" fmla="*/ 287338 h 2001838"/>
              <a:gd name="connsiteX87" fmla="*/ 1701818 w 2001837"/>
              <a:gd name="connsiteY87" fmla="*/ 287338 h 2001838"/>
              <a:gd name="connsiteX88" fmla="*/ 1760537 w 2001837"/>
              <a:gd name="connsiteY88" fmla="*/ 347663 h 2001838"/>
              <a:gd name="connsiteX89" fmla="*/ 239712 w 2001837"/>
              <a:gd name="connsiteY89" fmla="*/ 347663 h 2001838"/>
              <a:gd name="connsiteX90" fmla="*/ 298431 w 2001837"/>
              <a:gd name="connsiteY90" fmla="*/ 287338 h 2001838"/>
              <a:gd name="connsiteX91" fmla="*/ 414499 w 2001837"/>
              <a:gd name="connsiteY91" fmla="*/ 187326 h 2001838"/>
              <a:gd name="connsiteX92" fmla="*/ 1585379 w 2001837"/>
              <a:gd name="connsiteY92" fmla="*/ 187326 h 2001838"/>
              <a:gd name="connsiteX93" fmla="*/ 1663699 w 2001837"/>
              <a:gd name="connsiteY93" fmla="*/ 250826 h 2001838"/>
              <a:gd name="connsiteX94" fmla="*/ 338137 w 2001837"/>
              <a:gd name="connsiteY94" fmla="*/ 250826 h 2001838"/>
              <a:gd name="connsiteX95" fmla="*/ 414499 w 2001837"/>
              <a:gd name="connsiteY95" fmla="*/ 187326 h 2001838"/>
              <a:gd name="connsiteX96" fmla="*/ 585335 w 2001837"/>
              <a:gd name="connsiteY96" fmla="*/ 90488 h 2001838"/>
              <a:gd name="connsiteX97" fmla="*/ 1414913 w 2001837"/>
              <a:gd name="connsiteY97" fmla="*/ 90488 h 2001838"/>
              <a:gd name="connsiteX98" fmla="*/ 1530349 w 2001837"/>
              <a:gd name="connsiteY98" fmla="*/ 150813 h 2001838"/>
              <a:gd name="connsiteX99" fmla="*/ 469899 w 2001837"/>
              <a:gd name="connsiteY99" fmla="*/ 150813 h 2001838"/>
              <a:gd name="connsiteX100" fmla="*/ 585335 w 2001837"/>
              <a:gd name="connsiteY100" fmla="*/ 90488 h 2001838"/>
              <a:gd name="connsiteX101" fmla="*/ 999330 w 2001837"/>
              <a:gd name="connsiteY101" fmla="*/ 0 h 2001838"/>
              <a:gd name="connsiteX102" fmla="*/ 1322386 w 2001837"/>
              <a:gd name="connsiteY102" fmla="*/ 52388 h 2001838"/>
              <a:gd name="connsiteX103" fmla="*/ 676274 w 2001837"/>
              <a:gd name="connsiteY103" fmla="*/ 52388 h 2001838"/>
              <a:gd name="connsiteX104" fmla="*/ 999330 w 2001837"/>
              <a:gd name="connsiteY104" fmla="*/ 0 h 200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2001837" h="2001838">
                <a:moveTo>
                  <a:pt x="733424" y="1966913"/>
                </a:moveTo>
                <a:cubicBezTo>
                  <a:pt x="733424" y="1966913"/>
                  <a:pt x="733424" y="1966913"/>
                  <a:pt x="1268411" y="1966913"/>
                </a:cubicBezTo>
                <a:cubicBezTo>
                  <a:pt x="1184146" y="1990197"/>
                  <a:pt x="1094001" y="2001838"/>
                  <a:pt x="999938" y="2001838"/>
                </a:cubicBezTo>
                <a:cubicBezTo>
                  <a:pt x="907834" y="2001838"/>
                  <a:pt x="817689" y="1990197"/>
                  <a:pt x="733424" y="1966913"/>
                </a:cubicBezTo>
                <a:close/>
                <a:moveTo>
                  <a:pt x="498474" y="1866901"/>
                </a:moveTo>
                <a:lnTo>
                  <a:pt x="1501774" y="1866901"/>
                </a:lnTo>
                <a:cubicBezTo>
                  <a:pt x="1460703" y="1890119"/>
                  <a:pt x="1419632" y="1911401"/>
                  <a:pt x="1374650" y="1928814"/>
                </a:cubicBezTo>
                <a:cubicBezTo>
                  <a:pt x="1374650" y="1928814"/>
                  <a:pt x="1374650" y="1928814"/>
                  <a:pt x="623642" y="1928814"/>
                </a:cubicBezTo>
                <a:cubicBezTo>
                  <a:pt x="580616" y="1911401"/>
                  <a:pt x="537589" y="1890119"/>
                  <a:pt x="498474" y="1866901"/>
                </a:cubicBezTo>
                <a:close/>
                <a:moveTo>
                  <a:pt x="357187" y="1768476"/>
                </a:moveTo>
                <a:lnTo>
                  <a:pt x="1643062" y="1768476"/>
                </a:lnTo>
                <a:cubicBezTo>
                  <a:pt x="1615661" y="1789882"/>
                  <a:pt x="1588261" y="1809342"/>
                  <a:pt x="1560860" y="1828801"/>
                </a:cubicBezTo>
                <a:cubicBezTo>
                  <a:pt x="1560860" y="1828801"/>
                  <a:pt x="1560860" y="1828801"/>
                  <a:pt x="439389" y="1828801"/>
                </a:cubicBezTo>
                <a:cubicBezTo>
                  <a:pt x="410031" y="1809342"/>
                  <a:pt x="382630" y="1789882"/>
                  <a:pt x="357187" y="1768476"/>
                </a:cubicBezTo>
                <a:close/>
                <a:moveTo>
                  <a:pt x="255587" y="1668463"/>
                </a:moveTo>
                <a:lnTo>
                  <a:pt x="1744662" y="1668463"/>
                </a:lnTo>
                <a:cubicBezTo>
                  <a:pt x="1725095" y="1690291"/>
                  <a:pt x="1705527" y="1712119"/>
                  <a:pt x="1684003" y="1731963"/>
                </a:cubicBezTo>
                <a:cubicBezTo>
                  <a:pt x="1684003" y="1731963"/>
                  <a:pt x="1684003" y="1731963"/>
                  <a:pt x="316246" y="1731963"/>
                </a:cubicBezTo>
                <a:cubicBezTo>
                  <a:pt x="294722" y="1712119"/>
                  <a:pt x="273198" y="1690291"/>
                  <a:pt x="255587" y="1668463"/>
                </a:cubicBezTo>
                <a:close/>
                <a:moveTo>
                  <a:pt x="177799" y="1571626"/>
                </a:moveTo>
                <a:lnTo>
                  <a:pt x="1824036" y="1571626"/>
                </a:lnTo>
                <a:cubicBezTo>
                  <a:pt x="1808376" y="1593031"/>
                  <a:pt x="1794674" y="1612491"/>
                  <a:pt x="1777057" y="1631951"/>
                </a:cubicBezTo>
                <a:cubicBezTo>
                  <a:pt x="1777057" y="1631951"/>
                  <a:pt x="1777057" y="1631951"/>
                  <a:pt x="222821" y="1631951"/>
                </a:cubicBezTo>
                <a:cubicBezTo>
                  <a:pt x="207161" y="1612491"/>
                  <a:pt x="191501" y="1593031"/>
                  <a:pt x="177799" y="1571626"/>
                </a:cubicBezTo>
                <a:close/>
                <a:moveTo>
                  <a:pt x="117474" y="1471613"/>
                </a:moveTo>
                <a:lnTo>
                  <a:pt x="1884361" y="1471613"/>
                </a:lnTo>
                <a:cubicBezTo>
                  <a:pt x="1872621" y="1492895"/>
                  <a:pt x="1860881" y="1514178"/>
                  <a:pt x="1847184" y="1533526"/>
                </a:cubicBezTo>
                <a:cubicBezTo>
                  <a:pt x="1847184" y="1533526"/>
                  <a:pt x="1847184" y="1533526"/>
                  <a:pt x="152694" y="1533526"/>
                </a:cubicBezTo>
                <a:cubicBezTo>
                  <a:pt x="140954" y="1514178"/>
                  <a:pt x="129214" y="1492895"/>
                  <a:pt x="117474" y="1471613"/>
                </a:cubicBezTo>
                <a:close/>
                <a:moveTo>
                  <a:pt x="69849" y="1373188"/>
                </a:moveTo>
                <a:lnTo>
                  <a:pt x="1928811" y="1373188"/>
                </a:lnTo>
                <a:cubicBezTo>
                  <a:pt x="1920984" y="1392647"/>
                  <a:pt x="1911200" y="1414053"/>
                  <a:pt x="1901416" y="1433513"/>
                </a:cubicBezTo>
                <a:cubicBezTo>
                  <a:pt x="1901416" y="1433513"/>
                  <a:pt x="1901416" y="1433513"/>
                  <a:pt x="97244" y="1433513"/>
                </a:cubicBezTo>
                <a:cubicBezTo>
                  <a:pt x="87460" y="1414053"/>
                  <a:pt x="79633" y="1392647"/>
                  <a:pt x="69849" y="1373188"/>
                </a:cubicBezTo>
                <a:close/>
                <a:moveTo>
                  <a:pt x="36512" y="1273176"/>
                </a:moveTo>
                <a:lnTo>
                  <a:pt x="1963737" y="1273176"/>
                </a:lnTo>
                <a:cubicBezTo>
                  <a:pt x="1957867" y="1295004"/>
                  <a:pt x="1950041" y="1316832"/>
                  <a:pt x="1942215" y="1336676"/>
                </a:cubicBezTo>
                <a:cubicBezTo>
                  <a:pt x="1942215" y="1336676"/>
                  <a:pt x="1942215" y="1336676"/>
                  <a:pt x="56078" y="1336676"/>
                </a:cubicBezTo>
                <a:cubicBezTo>
                  <a:pt x="48251" y="1316832"/>
                  <a:pt x="42382" y="1295004"/>
                  <a:pt x="36512" y="1273176"/>
                </a:cubicBezTo>
                <a:close/>
                <a:moveTo>
                  <a:pt x="12699" y="1176338"/>
                </a:moveTo>
                <a:lnTo>
                  <a:pt x="1985961" y="1176338"/>
                </a:lnTo>
                <a:cubicBezTo>
                  <a:pt x="1982046" y="1195797"/>
                  <a:pt x="1978131" y="1217203"/>
                  <a:pt x="1974215" y="1236663"/>
                </a:cubicBezTo>
                <a:cubicBezTo>
                  <a:pt x="1974215" y="1236663"/>
                  <a:pt x="1974215" y="1236663"/>
                  <a:pt x="26402" y="1236663"/>
                </a:cubicBezTo>
                <a:cubicBezTo>
                  <a:pt x="22487" y="1217203"/>
                  <a:pt x="16614" y="1195797"/>
                  <a:pt x="12699" y="1176338"/>
                </a:cubicBezTo>
                <a:close/>
                <a:moveTo>
                  <a:pt x="1587" y="1076326"/>
                </a:moveTo>
                <a:lnTo>
                  <a:pt x="2000249" y="1076326"/>
                </a:lnTo>
                <a:cubicBezTo>
                  <a:pt x="1998292" y="1097608"/>
                  <a:pt x="1996334" y="1118891"/>
                  <a:pt x="1992419" y="1138239"/>
                </a:cubicBezTo>
                <a:cubicBezTo>
                  <a:pt x="1992419" y="1138239"/>
                  <a:pt x="1992419" y="1138239"/>
                  <a:pt x="9417" y="1138239"/>
                </a:cubicBezTo>
                <a:cubicBezTo>
                  <a:pt x="5502" y="1118891"/>
                  <a:pt x="3545" y="1097608"/>
                  <a:pt x="1587" y="1076326"/>
                </a:cubicBezTo>
                <a:close/>
                <a:moveTo>
                  <a:pt x="0" y="977901"/>
                </a:moveTo>
                <a:cubicBezTo>
                  <a:pt x="0" y="977901"/>
                  <a:pt x="0" y="977901"/>
                  <a:pt x="2001837" y="977901"/>
                </a:cubicBezTo>
                <a:cubicBezTo>
                  <a:pt x="2001837" y="985838"/>
                  <a:pt x="2001837" y="991791"/>
                  <a:pt x="2001837" y="999729"/>
                </a:cubicBezTo>
                <a:cubicBezTo>
                  <a:pt x="2001837" y="1013620"/>
                  <a:pt x="2001837" y="1027510"/>
                  <a:pt x="2001837" y="1041401"/>
                </a:cubicBezTo>
                <a:cubicBezTo>
                  <a:pt x="2001837" y="1041401"/>
                  <a:pt x="2001837" y="1041401"/>
                  <a:pt x="0" y="1041401"/>
                </a:cubicBezTo>
                <a:cubicBezTo>
                  <a:pt x="0" y="1027510"/>
                  <a:pt x="0" y="1013620"/>
                  <a:pt x="0" y="999729"/>
                </a:cubicBezTo>
                <a:cubicBezTo>
                  <a:pt x="0" y="991791"/>
                  <a:pt x="0" y="985838"/>
                  <a:pt x="0" y="977901"/>
                </a:cubicBezTo>
                <a:close/>
                <a:moveTo>
                  <a:pt x="5502" y="877888"/>
                </a:moveTo>
                <a:lnTo>
                  <a:pt x="1994376" y="877888"/>
                </a:lnTo>
                <a:cubicBezTo>
                  <a:pt x="1998292" y="899716"/>
                  <a:pt x="1998292" y="919560"/>
                  <a:pt x="2000249" y="941388"/>
                </a:cubicBezTo>
                <a:cubicBezTo>
                  <a:pt x="2000249" y="941388"/>
                  <a:pt x="2000249" y="941388"/>
                  <a:pt x="1587" y="941388"/>
                </a:cubicBezTo>
                <a:cubicBezTo>
                  <a:pt x="1587" y="919560"/>
                  <a:pt x="3545" y="899716"/>
                  <a:pt x="5502" y="877888"/>
                </a:cubicBezTo>
                <a:close/>
                <a:moveTo>
                  <a:pt x="22851" y="781051"/>
                </a:moveTo>
                <a:lnTo>
                  <a:pt x="1977398" y="781051"/>
                </a:lnTo>
                <a:cubicBezTo>
                  <a:pt x="1981311" y="800399"/>
                  <a:pt x="1985224" y="821681"/>
                  <a:pt x="1989137" y="842964"/>
                </a:cubicBezTo>
                <a:cubicBezTo>
                  <a:pt x="1989137" y="842964"/>
                  <a:pt x="1989137" y="842964"/>
                  <a:pt x="11112" y="842964"/>
                </a:cubicBezTo>
                <a:cubicBezTo>
                  <a:pt x="15025" y="821681"/>
                  <a:pt x="18938" y="800399"/>
                  <a:pt x="22851" y="781051"/>
                </a:cubicBezTo>
                <a:close/>
                <a:moveTo>
                  <a:pt x="50947" y="681038"/>
                </a:moveTo>
                <a:lnTo>
                  <a:pt x="1950889" y="681038"/>
                </a:lnTo>
                <a:cubicBezTo>
                  <a:pt x="1956759" y="702320"/>
                  <a:pt x="1962629" y="721668"/>
                  <a:pt x="1968499" y="742951"/>
                </a:cubicBezTo>
                <a:cubicBezTo>
                  <a:pt x="1968499" y="742951"/>
                  <a:pt x="1968499" y="742951"/>
                  <a:pt x="33337" y="742951"/>
                </a:cubicBezTo>
                <a:cubicBezTo>
                  <a:pt x="37250" y="721668"/>
                  <a:pt x="45077" y="702320"/>
                  <a:pt x="50947" y="681038"/>
                </a:cubicBezTo>
                <a:close/>
                <a:moveTo>
                  <a:pt x="88945" y="582613"/>
                </a:moveTo>
                <a:lnTo>
                  <a:pt x="1909345" y="582613"/>
                </a:lnTo>
                <a:cubicBezTo>
                  <a:pt x="1919132" y="602457"/>
                  <a:pt x="1928919" y="624285"/>
                  <a:pt x="1936749" y="646113"/>
                </a:cubicBezTo>
                <a:cubicBezTo>
                  <a:pt x="1936749" y="646113"/>
                  <a:pt x="1936749" y="646113"/>
                  <a:pt x="63499" y="646113"/>
                </a:cubicBezTo>
                <a:cubicBezTo>
                  <a:pt x="71329" y="624285"/>
                  <a:pt x="79158" y="602457"/>
                  <a:pt x="88945" y="582613"/>
                </a:cubicBezTo>
                <a:close/>
                <a:moveTo>
                  <a:pt x="143166" y="482601"/>
                </a:moveTo>
                <a:lnTo>
                  <a:pt x="1859038" y="482601"/>
                </a:lnTo>
                <a:cubicBezTo>
                  <a:pt x="1870777" y="504429"/>
                  <a:pt x="1882516" y="524273"/>
                  <a:pt x="1892299" y="546101"/>
                </a:cubicBezTo>
                <a:cubicBezTo>
                  <a:pt x="1892299" y="546101"/>
                  <a:pt x="1892299" y="546101"/>
                  <a:pt x="107949" y="546101"/>
                </a:cubicBezTo>
                <a:cubicBezTo>
                  <a:pt x="119688" y="524273"/>
                  <a:pt x="131427" y="504429"/>
                  <a:pt x="143166" y="482601"/>
                </a:cubicBezTo>
                <a:close/>
                <a:moveTo>
                  <a:pt x="211675" y="385763"/>
                </a:moveTo>
                <a:lnTo>
                  <a:pt x="1790161" y="385763"/>
                </a:lnTo>
                <a:cubicBezTo>
                  <a:pt x="1805809" y="405111"/>
                  <a:pt x="1821457" y="426393"/>
                  <a:pt x="1835149" y="447676"/>
                </a:cubicBezTo>
                <a:cubicBezTo>
                  <a:pt x="1835149" y="447676"/>
                  <a:pt x="1835149" y="447676"/>
                  <a:pt x="166687" y="447676"/>
                </a:cubicBezTo>
                <a:cubicBezTo>
                  <a:pt x="180379" y="426393"/>
                  <a:pt x="196027" y="405111"/>
                  <a:pt x="211675" y="385763"/>
                </a:cubicBezTo>
                <a:close/>
                <a:moveTo>
                  <a:pt x="298431" y="287338"/>
                </a:moveTo>
                <a:cubicBezTo>
                  <a:pt x="298431" y="287338"/>
                  <a:pt x="298431" y="287338"/>
                  <a:pt x="1701818" y="287338"/>
                </a:cubicBezTo>
                <a:cubicBezTo>
                  <a:pt x="1721391" y="306797"/>
                  <a:pt x="1740964" y="326257"/>
                  <a:pt x="1760537" y="347663"/>
                </a:cubicBezTo>
                <a:cubicBezTo>
                  <a:pt x="1760537" y="347663"/>
                  <a:pt x="1760537" y="347663"/>
                  <a:pt x="239712" y="347663"/>
                </a:cubicBezTo>
                <a:cubicBezTo>
                  <a:pt x="257328" y="326257"/>
                  <a:pt x="276901" y="306797"/>
                  <a:pt x="298431" y="287338"/>
                </a:cubicBezTo>
                <a:close/>
                <a:moveTo>
                  <a:pt x="414499" y="187326"/>
                </a:moveTo>
                <a:lnTo>
                  <a:pt x="1585379" y="187326"/>
                </a:lnTo>
                <a:cubicBezTo>
                  <a:pt x="1612791" y="207170"/>
                  <a:pt x="1638245" y="228998"/>
                  <a:pt x="1663699" y="250826"/>
                </a:cubicBezTo>
                <a:cubicBezTo>
                  <a:pt x="1663699" y="250826"/>
                  <a:pt x="1663699" y="250826"/>
                  <a:pt x="338137" y="250826"/>
                </a:cubicBezTo>
                <a:cubicBezTo>
                  <a:pt x="361633" y="228998"/>
                  <a:pt x="389045" y="207170"/>
                  <a:pt x="414499" y="187326"/>
                </a:cubicBezTo>
                <a:close/>
                <a:moveTo>
                  <a:pt x="585335" y="90488"/>
                </a:moveTo>
                <a:lnTo>
                  <a:pt x="1414913" y="90488"/>
                </a:lnTo>
                <a:cubicBezTo>
                  <a:pt x="1456000" y="108001"/>
                  <a:pt x="1493175" y="127461"/>
                  <a:pt x="1530349" y="150813"/>
                </a:cubicBezTo>
                <a:cubicBezTo>
                  <a:pt x="1530349" y="150813"/>
                  <a:pt x="1530349" y="150813"/>
                  <a:pt x="469899" y="150813"/>
                </a:cubicBezTo>
                <a:cubicBezTo>
                  <a:pt x="507073" y="127461"/>
                  <a:pt x="546204" y="108001"/>
                  <a:pt x="585335" y="90488"/>
                </a:cubicBezTo>
                <a:close/>
                <a:moveTo>
                  <a:pt x="999330" y="0"/>
                </a:moveTo>
                <a:cubicBezTo>
                  <a:pt x="1112889" y="0"/>
                  <a:pt x="1220574" y="17463"/>
                  <a:pt x="1322386" y="52388"/>
                </a:cubicBezTo>
                <a:cubicBezTo>
                  <a:pt x="1322386" y="52388"/>
                  <a:pt x="1322386" y="52388"/>
                  <a:pt x="676274" y="52388"/>
                </a:cubicBezTo>
                <a:cubicBezTo>
                  <a:pt x="778086" y="17463"/>
                  <a:pt x="887729" y="0"/>
                  <a:pt x="999330" y="0"/>
                </a:cubicBezTo>
                <a:close/>
              </a:path>
            </a:pathLst>
          </a:custGeom>
          <a:gradFill>
            <a:gsLst>
              <a:gs pos="0">
                <a:srgbClr val="4A78DE"/>
              </a:gs>
              <a:gs pos="76000">
                <a:srgbClr val="2162D4"/>
              </a:gs>
            </a:gsLst>
            <a:lin ang="0" scaled="0"/>
          </a:gradFill>
          <a:ln>
            <a:noFill/>
          </a:ln>
        </p:spPr>
        <p:txBody>
          <a:bodyPr vert="horz" wrap="square" lIns="91440" tIns="45720" rIns="91440" bIns="45720" numCol="1" anchor="t" anchorCtr="0" compatLnSpc="1">
            <a:noAutofit/>
          </a:bodyPr>
          <a:lstStyle/>
          <a:p>
            <a:endParaRPr lang="zh-CN" altLang="en-US">
              <a:solidFill>
                <a:schemeClr val="bg1"/>
              </a:solidFill>
            </a:endParaRPr>
          </a:p>
        </p:txBody>
      </p:sp>
      <p:sp>
        <p:nvSpPr>
          <p:cNvPr id="6" name="íṣļïḓé"/>
          <p:cNvSpPr/>
          <p:nvPr userDrawn="1"/>
        </p:nvSpPr>
        <p:spPr bwMode="auto">
          <a:xfrm rot="1846754">
            <a:off x="180479" y="1399981"/>
            <a:ext cx="1923413" cy="1923414"/>
          </a:xfrm>
          <a:custGeom>
            <a:avLst/>
            <a:gdLst>
              <a:gd name="connsiteX0" fmla="*/ 733424 w 2001837"/>
              <a:gd name="connsiteY0" fmla="*/ 1966913 h 2001838"/>
              <a:gd name="connsiteX1" fmla="*/ 1268411 w 2001837"/>
              <a:gd name="connsiteY1" fmla="*/ 1966913 h 2001838"/>
              <a:gd name="connsiteX2" fmla="*/ 999938 w 2001837"/>
              <a:gd name="connsiteY2" fmla="*/ 2001838 h 2001838"/>
              <a:gd name="connsiteX3" fmla="*/ 733424 w 2001837"/>
              <a:gd name="connsiteY3" fmla="*/ 1966913 h 2001838"/>
              <a:gd name="connsiteX4" fmla="*/ 498474 w 2001837"/>
              <a:gd name="connsiteY4" fmla="*/ 1866901 h 2001838"/>
              <a:gd name="connsiteX5" fmla="*/ 1501774 w 2001837"/>
              <a:gd name="connsiteY5" fmla="*/ 1866901 h 2001838"/>
              <a:gd name="connsiteX6" fmla="*/ 1374650 w 2001837"/>
              <a:gd name="connsiteY6" fmla="*/ 1928814 h 2001838"/>
              <a:gd name="connsiteX7" fmla="*/ 623642 w 2001837"/>
              <a:gd name="connsiteY7" fmla="*/ 1928814 h 2001838"/>
              <a:gd name="connsiteX8" fmla="*/ 498474 w 2001837"/>
              <a:gd name="connsiteY8" fmla="*/ 1866901 h 2001838"/>
              <a:gd name="connsiteX9" fmla="*/ 357187 w 2001837"/>
              <a:gd name="connsiteY9" fmla="*/ 1768476 h 2001838"/>
              <a:gd name="connsiteX10" fmla="*/ 1643062 w 2001837"/>
              <a:gd name="connsiteY10" fmla="*/ 1768476 h 2001838"/>
              <a:gd name="connsiteX11" fmla="*/ 1560860 w 2001837"/>
              <a:gd name="connsiteY11" fmla="*/ 1828801 h 2001838"/>
              <a:gd name="connsiteX12" fmla="*/ 439389 w 2001837"/>
              <a:gd name="connsiteY12" fmla="*/ 1828801 h 2001838"/>
              <a:gd name="connsiteX13" fmla="*/ 357187 w 2001837"/>
              <a:gd name="connsiteY13" fmla="*/ 1768476 h 2001838"/>
              <a:gd name="connsiteX14" fmla="*/ 255587 w 2001837"/>
              <a:gd name="connsiteY14" fmla="*/ 1668463 h 2001838"/>
              <a:gd name="connsiteX15" fmla="*/ 1744662 w 2001837"/>
              <a:gd name="connsiteY15" fmla="*/ 1668463 h 2001838"/>
              <a:gd name="connsiteX16" fmla="*/ 1684003 w 2001837"/>
              <a:gd name="connsiteY16" fmla="*/ 1731963 h 2001838"/>
              <a:gd name="connsiteX17" fmla="*/ 316246 w 2001837"/>
              <a:gd name="connsiteY17" fmla="*/ 1731963 h 2001838"/>
              <a:gd name="connsiteX18" fmla="*/ 255587 w 2001837"/>
              <a:gd name="connsiteY18" fmla="*/ 1668463 h 2001838"/>
              <a:gd name="connsiteX19" fmla="*/ 177799 w 2001837"/>
              <a:gd name="connsiteY19" fmla="*/ 1571626 h 2001838"/>
              <a:gd name="connsiteX20" fmla="*/ 1824036 w 2001837"/>
              <a:gd name="connsiteY20" fmla="*/ 1571626 h 2001838"/>
              <a:gd name="connsiteX21" fmla="*/ 1777057 w 2001837"/>
              <a:gd name="connsiteY21" fmla="*/ 1631951 h 2001838"/>
              <a:gd name="connsiteX22" fmla="*/ 222821 w 2001837"/>
              <a:gd name="connsiteY22" fmla="*/ 1631951 h 2001838"/>
              <a:gd name="connsiteX23" fmla="*/ 177799 w 2001837"/>
              <a:gd name="connsiteY23" fmla="*/ 1571626 h 2001838"/>
              <a:gd name="connsiteX24" fmla="*/ 117474 w 2001837"/>
              <a:gd name="connsiteY24" fmla="*/ 1471613 h 2001838"/>
              <a:gd name="connsiteX25" fmla="*/ 1884361 w 2001837"/>
              <a:gd name="connsiteY25" fmla="*/ 1471613 h 2001838"/>
              <a:gd name="connsiteX26" fmla="*/ 1847184 w 2001837"/>
              <a:gd name="connsiteY26" fmla="*/ 1533526 h 2001838"/>
              <a:gd name="connsiteX27" fmla="*/ 152694 w 2001837"/>
              <a:gd name="connsiteY27" fmla="*/ 1533526 h 2001838"/>
              <a:gd name="connsiteX28" fmla="*/ 117474 w 2001837"/>
              <a:gd name="connsiteY28" fmla="*/ 1471613 h 2001838"/>
              <a:gd name="connsiteX29" fmla="*/ 69849 w 2001837"/>
              <a:gd name="connsiteY29" fmla="*/ 1373188 h 2001838"/>
              <a:gd name="connsiteX30" fmla="*/ 1928811 w 2001837"/>
              <a:gd name="connsiteY30" fmla="*/ 1373188 h 2001838"/>
              <a:gd name="connsiteX31" fmla="*/ 1901416 w 2001837"/>
              <a:gd name="connsiteY31" fmla="*/ 1433513 h 2001838"/>
              <a:gd name="connsiteX32" fmla="*/ 97244 w 2001837"/>
              <a:gd name="connsiteY32" fmla="*/ 1433513 h 2001838"/>
              <a:gd name="connsiteX33" fmla="*/ 69849 w 2001837"/>
              <a:gd name="connsiteY33" fmla="*/ 1373188 h 2001838"/>
              <a:gd name="connsiteX34" fmla="*/ 36512 w 2001837"/>
              <a:gd name="connsiteY34" fmla="*/ 1273176 h 2001838"/>
              <a:gd name="connsiteX35" fmla="*/ 1963737 w 2001837"/>
              <a:gd name="connsiteY35" fmla="*/ 1273176 h 2001838"/>
              <a:gd name="connsiteX36" fmla="*/ 1942215 w 2001837"/>
              <a:gd name="connsiteY36" fmla="*/ 1336676 h 2001838"/>
              <a:gd name="connsiteX37" fmla="*/ 56078 w 2001837"/>
              <a:gd name="connsiteY37" fmla="*/ 1336676 h 2001838"/>
              <a:gd name="connsiteX38" fmla="*/ 36512 w 2001837"/>
              <a:gd name="connsiteY38" fmla="*/ 1273176 h 2001838"/>
              <a:gd name="connsiteX39" fmla="*/ 12699 w 2001837"/>
              <a:gd name="connsiteY39" fmla="*/ 1176338 h 2001838"/>
              <a:gd name="connsiteX40" fmla="*/ 1985961 w 2001837"/>
              <a:gd name="connsiteY40" fmla="*/ 1176338 h 2001838"/>
              <a:gd name="connsiteX41" fmla="*/ 1974215 w 2001837"/>
              <a:gd name="connsiteY41" fmla="*/ 1236663 h 2001838"/>
              <a:gd name="connsiteX42" fmla="*/ 26402 w 2001837"/>
              <a:gd name="connsiteY42" fmla="*/ 1236663 h 2001838"/>
              <a:gd name="connsiteX43" fmla="*/ 12699 w 2001837"/>
              <a:gd name="connsiteY43" fmla="*/ 1176338 h 2001838"/>
              <a:gd name="connsiteX44" fmla="*/ 1587 w 2001837"/>
              <a:gd name="connsiteY44" fmla="*/ 1076326 h 2001838"/>
              <a:gd name="connsiteX45" fmla="*/ 2000249 w 2001837"/>
              <a:gd name="connsiteY45" fmla="*/ 1076326 h 2001838"/>
              <a:gd name="connsiteX46" fmla="*/ 1992419 w 2001837"/>
              <a:gd name="connsiteY46" fmla="*/ 1138239 h 2001838"/>
              <a:gd name="connsiteX47" fmla="*/ 9417 w 2001837"/>
              <a:gd name="connsiteY47" fmla="*/ 1138239 h 2001838"/>
              <a:gd name="connsiteX48" fmla="*/ 1587 w 2001837"/>
              <a:gd name="connsiteY48" fmla="*/ 1076326 h 2001838"/>
              <a:gd name="connsiteX49" fmla="*/ 0 w 2001837"/>
              <a:gd name="connsiteY49" fmla="*/ 977901 h 2001838"/>
              <a:gd name="connsiteX50" fmla="*/ 2001837 w 2001837"/>
              <a:gd name="connsiteY50" fmla="*/ 977901 h 2001838"/>
              <a:gd name="connsiteX51" fmla="*/ 2001837 w 2001837"/>
              <a:gd name="connsiteY51" fmla="*/ 999729 h 2001838"/>
              <a:gd name="connsiteX52" fmla="*/ 2001837 w 2001837"/>
              <a:gd name="connsiteY52" fmla="*/ 1041401 h 2001838"/>
              <a:gd name="connsiteX53" fmla="*/ 0 w 2001837"/>
              <a:gd name="connsiteY53" fmla="*/ 1041401 h 2001838"/>
              <a:gd name="connsiteX54" fmla="*/ 0 w 2001837"/>
              <a:gd name="connsiteY54" fmla="*/ 999729 h 2001838"/>
              <a:gd name="connsiteX55" fmla="*/ 0 w 2001837"/>
              <a:gd name="connsiteY55" fmla="*/ 977901 h 2001838"/>
              <a:gd name="connsiteX56" fmla="*/ 5502 w 2001837"/>
              <a:gd name="connsiteY56" fmla="*/ 877888 h 2001838"/>
              <a:gd name="connsiteX57" fmla="*/ 1994376 w 2001837"/>
              <a:gd name="connsiteY57" fmla="*/ 877888 h 2001838"/>
              <a:gd name="connsiteX58" fmla="*/ 2000249 w 2001837"/>
              <a:gd name="connsiteY58" fmla="*/ 941388 h 2001838"/>
              <a:gd name="connsiteX59" fmla="*/ 1587 w 2001837"/>
              <a:gd name="connsiteY59" fmla="*/ 941388 h 2001838"/>
              <a:gd name="connsiteX60" fmla="*/ 5502 w 2001837"/>
              <a:gd name="connsiteY60" fmla="*/ 877888 h 2001838"/>
              <a:gd name="connsiteX61" fmla="*/ 22851 w 2001837"/>
              <a:gd name="connsiteY61" fmla="*/ 781051 h 2001838"/>
              <a:gd name="connsiteX62" fmla="*/ 1977398 w 2001837"/>
              <a:gd name="connsiteY62" fmla="*/ 781051 h 2001838"/>
              <a:gd name="connsiteX63" fmla="*/ 1989137 w 2001837"/>
              <a:gd name="connsiteY63" fmla="*/ 842964 h 2001838"/>
              <a:gd name="connsiteX64" fmla="*/ 11112 w 2001837"/>
              <a:gd name="connsiteY64" fmla="*/ 842964 h 2001838"/>
              <a:gd name="connsiteX65" fmla="*/ 22851 w 2001837"/>
              <a:gd name="connsiteY65" fmla="*/ 781051 h 2001838"/>
              <a:gd name="connsiteX66" fmla="*/ 50947 w 2001837"/>
              <a:gd name="connsiteY66" fmla="*/ 681038 h 2001838"/>
              <a:gd name="connsiteX67" fmla="*/ 1950889 w 2001837"/>
              <a:gd name="connsiteY67" fmla="*/ 681038 h 2001838"/>
              <a:gd name="connsiteX68" fmla="*/ 1968499 w 2001837"/>
              <a:gd name="connsiteY68" fmla="*/ 742951 h 2001838"/>
              <a:gd name="connsiteX69" fmla="*/ 33337 w 2001837"/>
              <a:gd name="connsiteY69" fmla="*/ 742951 h 2001838"/>
              <a:gd name="connsiteX70" fmla="*/ 50947 w 2001837"/>
              <a:gd name="connsiteY70" fmla="*/ 681038 h 2001838"/>
              <a:gd name="connsiteX71" fmla="*/ 88945 w 2001837"/>
              <a:gd name="connsiteY71" fmla="*/ 582613 h 2001838"/>
              <a:gd name="connsiteX72" fmla="*/ 1909345 w 2001837"/>
              <a:gd name="connsiteY72" fmla="*/ 582613 h 2001838"/>
              <a:gd name="connsiteX73" fmla="*/ 1936749 w 2001837"/>
              <a:gd name="connsiteY73" fmla="*/ 646113 h 2001838"/>
              <a:gd name="connsiteX74" fmla="*/ 63499 w 2001837"/>
              <a:gd name="connsiteY74" fmla="*/ 646113 h 2001838"/>
              <a:gd name="connsiteX75" fmla="*/ 88945 w 2001837"/>
              <a:gd name="connsiteY75" fmla="*/ 582613 h 2001838"/>
              <a:gd name="connsiteX76" fmla="*/ 143166 w 2001837"/>
              <a:gd name="connsiteY76" fmla="*/ 482601 h 2001838"/>
              <a:gd name="connsiteX77" fmla="*/ 1859038 w 2001837"/>
              <a:gd name="connsiteY77" fmla="*/ 482601 h 2001838"/>
              <a:gd name="connsiteX78" fmla="*/ 1892299 w 2001837"/>
              <a:gd name="connsiteY78" fmla="*/ 546101 h 2001838"/>
              <a:gd name="connsiteX79" fmla="*/ 107949 w 2001837"/>
              <a:gd name="connsiteY79" fmla="*/ 546101 h 2001838"/>
              <a:gd name="connsiteX80" fmla="*/ 143166 w 2001837"/>
              <a:gd name="connsiteY80" fmla="*/ 482601 h 2001838"/>
              <a:gd name="connsiteX81" fmla="*/ 211675 w 2001837"/>
              <a:gd name="connsiteY81" fmla="*/ 385763 h 2001838"/>
              <a:gd name="connsiteX82" fmla="*/ 1790161 w 2001837"/>
              <a:gd name="connsiteY82" fmla="*/ 385763 h 2001838"/>
              <a:gd name="connsiteX83" fmla="*/ 1835149 w 2001837"/>
              <a:gd name="connsiteY83" fmla="*/ 447676 h 2001838"/>
              <a:gd name="connsiteX84" fmla="*/ 166687 w 2001837"/>
              <a:gd name="connsiteY84" fmla="*/ 447676 h 2001838"/>
              <a:gd name="connsiteX85" fmla="*/ 211675 w 2001837"/>
              <a:gd name="connsiteY85" fmla="*/ 385763 h 2001838"/>
              <a:gd name="connsiteX86" fmla="*/ 298431 w 2001837"/>
              <a:gd name="connsiteY86" fmla="*/ 287338 h 2001838"/>
              <a:gd name="connsiteX87" fmla="*/ 1701818 w 2001837"/>
              <a:gd name="connsiteY87" fmla="*/ 287338 h 2001838"/>
              <a:gd name="connsiteX88" fmla="*/ 1760537 w 2001837"/>
              <a:gd name="connsiteY88" fmla="*/ 347663 h 2001838"/>
              <a:gd name="connsiteX89" fmla="*/ 239712 w 2001837"/>
              <a:gd name="connsiteY89" fmla="*/ 347663 h 2001838"/>
              <a:gd name="connsiteX90" fmla="*/ 298431 w 2001837"/>
              <a:gd name="connsiteY90" fmla="*/ 287338 h 2001838"/>
              <a:gd name="connsiteX91" fmla="*/ 414499 w 2001837"/>
              <a:gd name="connsiteY91" fmla="*/ 187326 h 2001838"/>
              <a:gd name="connsiteX92" fmla="*/ 1585379 w 2001837"/>
              <a:gd name="connsiteY92" fmla="*/ 187326 h 2001838"/>
              <a:gd name="connsiteX93" fmla="*/ 1663699 w 2001837"/>
              <a:gd name="connsiteY93" fmla="*/ 250826 h 2001838"/>
              <a:gd name="connsiteX94" fmla="*/ 338137 w 2001837"/>
              <a:gd name="connsiteY94" fmla="*/ 250826 h 2001838"/>
              <a:gd name="connsiteX95" fmla="*/ 414499 w 2001837"/>
              <a:gd name="connsiteY95" fmla="*/ 187326 h 2001838"/>
              <a:gd name="connsiteX96" fmla="*/ 585335 w 2001837"/>
              <a:gd name="connsiteY96" fmla="*/ 90488 h 2001838"/>
              <a:gd name="connsiteX97" fmla="*/ 1414913 w 2001837"/>
              <a:gd name="connsiteY97" fmla="*/ 90488 h 2001838"/>
              <a:gd name="connsiteX98" fmla="*/ 1530349 w 2001837"/>
              <a:gd name="connsiteY98" fmla="*/ 150813 h 2001838"/>
              <a:gd name="connsiteX99" fmla="*/ 469899 w 2001837"/>
              <a:gd name="connsiteY99" fmla="*/ 150813 h 2001838"/>
              <a:gd name="connsiteX100" fmla="*/ 585335 w 2001837"/>
              <a:gd name="connsiteY100" fmla="*/ 90488 h 2001838"/>
              <a:gd name="connsiteX101" fmla="*/ 999330 w 2001837"/>
              <a:gd name="connsiteY101" fmla="*/ 0 h 2001838"/>
              <a:gd name="connsiteX102" fmla="*/ 1322386 w 2001837"/>
              <a:gd name="connsiteY102" fmla="*/ 52388 h 2001838"/>
              <a:gd name="connsiteX103" fmla="*/ 676274 w 2001837"/>
              <a:gd name="connsiteY103" fmla="*/ 52388 h 2001838"/>
              <a:gd name="connsiteX104" fmla="*/ 999330 w 2001837"/>
              <a:gd name="connsiteY104" fmla="*/ 0 h 200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2001837" h="2001838">
                <a:moveTo>
                  <a:pt x="733424" y="1966913"/>
                </a:moveTo>
                <a:cubicBezTo>
                  <a:pt x="733424" y="1966913"/>
                  <a:pt x="733424" y="1966913"/>
                  <a:pt x="1268411" y="1966913"/>
                </a:cubicBezTo>
                <a:cubicBezTo>
                  <a:pt x="1184146" y="1990197"/>
                  <a:pt x="1094001" y="2001838"/>
                  <a:pt x="999938" y="2001838"/>
                </a:cubicBezTo>
                <a:cubicBezTo>
                  <a:pt x="907834" y="2001838"/>
                  <a:pt x="817689" y="1990197"/>
                  <a:pt x="733424" y="1966913"/>
                </a:cubicBezTo>
                <a:close/>
                <a:moveTo>
                  <a:pt x="498474" y="1866901"/>
                </a:moveTo>
                <a:lnTo>
                  <a:pt x="1501774" y="1866901"/>
                </a:lnTo>
                <a:cubicBezTo>
                  <a:pt x="1460703" y="1890119"/>
                  <a:pt x="1419632" y="1911401"/>
                  <a:pt x="1374650" y="1928814"/>
                </a:cubicBezTo>
                <a:cubicBezTo>
                  <a:pt x="1374650" y="1928814"/>
                  <a:pt x="1374650" y="1928814"/>
                  <a:pt x="623642" y="1928814"/>
                </a:cubicBezTo>
                <a:cubicBezTo>
                  <a:pt x="580616" y="1911401"/>
                  <a:pt x="537589" y="1890119"/>
                  <a:pt x="498474" y="1866901"/>
                </a:cubicBezTo>
                <a:close/>
                <a:moveTo>
                  <a:pt x="357187" y="1768476"/>
                </a:moveTo>
                <a:lnTo>
                  <a:pt x="1643062" y="1768476"/>
                </a:lnTo>
                <a:cubicBezTo>
                  <a:pt x="1615661" y="1789882"/>
                  <a:pt x="1588261" y="1809342"/>
                  <a:pt x="1560860" y="1828801"/>
                </a:cubicBezTo>
                <a:cubicBezTo>
                  <a:pt x="1560860" y="1828801"/>
                  <a:pt x="1560860" y="1828801"/>
                  <a:pt x="439389" y="1828801"/>
                </a:cubicBezTo>
                <a:cubicBezTo>
                  <a:pt x="410031" y="1809342"/>
                  <a:pt x="382630" y="1789882"/>
                  <a:pt x="357187" y="1768476"/>
                </a:cubicBezTo>
                <a:close/>
                <a:moveTo>
                  <a:pt x="255587" y="1668463"/>
                </a:moveTo>
                <a:lnTo>
                  <a:pt x="1744662" y="1668463"/>
                </a:lnTo>
                <a:cubicBezTo>
                  <a:pt x="1725095" y="1690291"/>
                  <a:pt x="1705527" y="1712119"/>
                  <a:pt x="1684003" y="1731963"/>
                </a:cubicBezTo>
                <a:cubicBezTo>
                  <a:pt x="1684003" y="1731963"/>
                  <a:pt x="1684003" y="1731963"/>
                  <a:pt x="316246" y="1731963"/>
                </a:cubicBezTo>
                <a:cubicBezTo>
                  <a:pt x="294722" y="1712119"/>
                  <a:pt x="273198" y="1690291"/>
                  <a:pt x="255587" y="1668463"/>
                </a:cubicBezTo>
                <a:close/>
                <a:moveTo>
                  <a:pt x="177799" y="1571626"/>
                </a:moveTo>
                <a:lnTo>
                  <a:pt x="1824036" y="1571626"/>
                </a:lnTo>
                <a:cubicBezTo>
                  <a:pt x="1808376" y="1593031"/>
                  <a:pt x="1794674" y="1612491"/>
                  <a:pt x="1777057" y="1631951"/>
                </a:cubicBezTo>
                <a:cubicBezTo>
                  <a:pt x="1777057" y="1631951"/>
                  <a:pt x="1777057" y="1631951"/>
                  <a:pt x="222821" y="1631951"/>
                </a:cubicBezTo>
                <a:cubicBezTo>
                  <a:pt x="207161" y="1612491"/>
                  <a:pt x="191501" y="1593031"/>
                  <a:pt x="177799" y="1571626"/>
                </a:cubicBezTo>
                <a:close/>
                <a:moveTo>
                  <a:pt x="117474" y="1471613"/>
                </a:moveTo>
                <a:lnTo>
                  <a:pt x="1884361" y="1471613"/>
                </a:lnTo>
                <a:cubicBezTo>
                  <a:pt x="1872621" y="1492895"/>
                  <a:pt x="1860881" y="1514178"/>
                  <a:pt x="1847184" y="1533526"/>
                </a:cubicBezTo>
                <a:cubicBezTo>
                  <a:pt x="1847184" y="1533526"/>
                  <a:pt x="1847184" y="1533526"/>
                  <a:pt x="152694" y="1533526"/>
                </a:cubicBezTo>
                <a:cubicBezTo>
                  <a:pt x="140954" y="1514178"/>
                  <a:pt x="129214" y="1492895"/>
                  <a:pt x="117474" y="1471613"/>
                </a:cubicBezTo>
                <a:close/>
                <a:moveTo>
                  <a:pt x="69849" y="1373188"/>
                </a:moveTo>
                <a:lnTo>
                  <a:pt x="1928811" y="1373188"/>
                </a:lnTo>
                <a:cubicBezTo>
                  <a:pt x="1920984" y="1392647"/>
                  <a:pt x="1911200" y="1414053"/>
                  <a:pt x="1901416" y="1433513"/>
                </a:cubicBezTo>
                <a:cubicBezTo>
                  <a:pt x="1901416" y="1433513"/>
                  <a:pt x="1901416" y="1433513"/>
                  <a:pt x="97244" y="1433513"/>
                </a:cubicBezTo>
                <a:cubicBezTo>
                  <a:pt x="87460" y="1414053"/>
                  <a:pt x="79633" y="1392647"/>
                  <a:pt x="69849" y="1373188"/>
                </a:cubicBezTo>
                <a:close/>
                <a:moveTo>
                  <a:pt x="36512" y="1273176"/>
                </a:moveTo>
                <a:lnTo>
                  <a:pt x="1963737" y="1273176"/>
                </a:lnTo>
                <a:cubicBezTo>
                  <a:pt x="1957867" y="1295004"/>
                  <a:pt x="1950041" y="1316832"/>
                  <a:pt x="1942215" y="1336676"/>
                </a:cubicBezTo>
                <a:cubicBezTo>
                  <a:pt x="1942215" y="1336676"/>
                  <a:pt x="1942215" y="1336676"/>
                  <a:pt x="56078" y="1336676"/>
                </a:cubicBezTo>
                <a:cubicBezTo>
                  <a:pt x="48251" y="1316832"/>
                  <a:pt x="42382" y="1295004"/>
                  <a:pt x="36512" y="1273176"/>
                </a:cubicBezTo>
                <a:close/>
                <a:moveTo>
                  <a:pt x="12699" y="1176338"/>
                </a:moveTo>
                <a:lnTo>
                  <a:pt x="1985961" y="1176338"/>
                </a:lnTo>
                <a:cubicBezTo>
                  <a:pt x="1982046" y="1195797"/>
                  <a:pt x="1978131" y="1217203"/>
                  <a:pt x="1974215" y="1236663"/>
                </a:cubicBezTo>
                <a:cubicBezTo>
                  <a:pt x="1974215" y="1236663"/>
                  <a:pt x="1974215" y="1236663"/>
                  <a:pt x="26402" y="1236663"/>
                </a:cubicBezTo>
                <a:cubicBezTo>
                  <a:pt x="22487" y="1217203"/>
                  <a:pt x="16614" y="1195797"/>
                  <a:pt x="12699" y="1176338"/>
                </a:cubicBezTo>
                <a:close/>
                <a:moveTo>
                  <a:pt x="1587" y="1076326"/>
                </a:moveTo>
                <a:lnTo>
                  <a:pt x="2000249" y="1076326"/>
                </a:lnTo>
                <a:cubicBezTo>
                  <a:pt x="1998292" y="1097608"/>
                  <a:pt x="1996334" y="1118891"/>
                  <a:pt x="1992419" y="1138239"/>
                </a:cubicBezTo>
                <a:cubicBezTo>
                  <a:pt x="1992419" y="1138239"/>
                  <a:pt x="1992419" y="1138239"/>
                  <a:pt x="9417" y="1138239"/>
                </a:cubicBezTo>
                <a:cubicBezTo>
                  <a:pt x="5502" y="1118891"/>
                  <a:pt x="3545" y="1097608"/>
                  <a:pt x="1587" y="1076326"/>
                </a:cubicBezTo>
                <a:close/>
                <a:moveTo>
                  <a:pt x="0" y="977901"/>
                </a:moveTo>
                <a:cubicBezTo>
                  <a:pt x="0" y="977901"/>
                  <a:pt x="0" y="977901"/>
                  <a:pt x="2001837" y="977901"/>
                </a:cubicBezTo>
                <a:cubicBezTo>
                  <a:pt x="2001837" y="985838"/>
                  <a:pt x="2001837" y="991791"/>
                  <a:pt x="2001837" y="999729"/>
                </a:cubicBezTo>
                <a:cubicBezTo>
                  <a:pt x="2001837" y="1013620"/>
                  <a:pt x="2001837" y="1027510"/>
                  <a:pt x="2001837" y="1041401"/>
                </a:cubicBezTo>
                <a:cubicBezTo>
                  <a:pt x="2001837" y="1041401"/>
                  <a:pt x="2001837" y="1041401"/>
                  <a:pt x="0" y="1041401"/>
                </a:cubicBezTo>
                <a:cubicBezTo>
                  <a:pt x="0" y="1027510"/>
                  <a:pt x="0" y="1013620"/>
                  <a:pt x="0" y="999729"/>
                </a:cubicBezTo>
                <a:cubicBezTo>
                  <a:pt x="0" y="991791"/>
                  <a:pt x="0" y="985838"/>
                  <a:pt x="0" y="977901"/>
                </a:cubicBezTo>
                <a:close/>
                <a:moveTo>
                  <a:pt x="5502" y="877888"/>
                </a:moveTo>
                <a:lnTo>
                  <a:pt x="1994376" y="877888"/>
                </a:lnTo>
                <a:cubicBezTo>
                  <a:pt x="1998292" y="899716"/>
                  <a:pt x="1998292" y="919560"/>
                  <a:pt x="2000249" y="941388"/>
                </a:cubicBezTo>
                <a:cubicBezTo>
                  <a:pt x="2000249" y="941388"/>
                  <a:pt x="2000249" y="941388"/>
                  <a:pt x="1587" y="941388"/>
                </a:cubicBezTo>
                <a:cubicBezTo>
                  <a:pt x="1587" y="919560"/>
                  <a:pt x="3545" y="899716"/>
                  <a:pt x="5502" y="877888"/>
                </a:cubicBezTo>
                <a:close/>
                <a:moveTo>
                  <a:pt x="22851" y="781051"/>
                </a:moveTo>
                <a:lnTo>
                  <a:pt x="1977398" y="781051"/>
                </a:lnTo>
                <a:cubicBezTo>
                  <a:pt x="1981311" y="800399"/>
                  <a:pt x="1985224" y="821681"/>
                  <a:pt x="1989137" y="842964"/>
                </a:cubicBezTo>
                <a:cubicBezTo>
                  <a:pt x="1989137" y="842964"/>
                  <a:pt x="1989137" y="842964"/>
                  <a:pt x="11112" y="842964"/>
                </a:cubicBezTo>
                <a:cubicBezTo>
                  <a:pt x="15025" y="821681"/>
                  <a:pt x="18938" y="800399"/>
                  <a:pt x="22851" y="781051"/>
                </a:cubicBezTo>
                <a:close/>
                <a:moveTo>
                  <a:pt x="50947" y="681038"/>
                </a:moveTo>
                <a:lnTo>
                  <a:pt x="1950889" y="681038"/>
                </a:lnTo>
                <a:cubicBezTo>
                  <a:pt x="1956759" y="702320"/>
                  <a:pt x="1962629" y="721668"/>
                  <a:pt x="1968499" y="742951"/>
                </a:cubicBezTo>
                <a:cubicBezTo>
                  <a:pt x="1968499" y="742951"/>
                  <a:pt x="1968499" y="742951"/>
                  <a:pt x="33337" y="742951"/>
                </a:cubicBezTo>
                <a:cubicBezTo>
                  <a:pt x="37250" y="721668"/>
                  <a:pt x="45077" y="702320"/>
                  <a:pt x="50947" y="681038"/>
                </a:cubicBezTo>
                <a:close/>
                <a:moveTo>
                  <a:pt x="88945" y="582613"/>
                </a:moveTo>
                <a:lnTo>
                  <a:pt x="1909345" y="582613"/>
                </a:lnTo>
                <a:cubicBezTo>
                  <a:pt x="1919132" y="602457"/>
                  <a:pt x="1928919" y="624285"/>
                  <a:pt x="1936749" y="646113"/>
                </a:cubicBezTo>
                <a:cubicBezTo>
                  <a:pt x="1936749" y="646113"/>
                  <a:pt x="1936749" y="646113"/>
                  <a:pt x="63499" y="646113"/>
                </a:cubicBezTo>
                <a:cubicBezTo>
                  <a:pt x="71329" y="624285"/>
                  <a:pt x="79158" y="602457"/>
                  <a:pt x="88945" y="582613"/>
                </a:cubicBezTo>
                <a:close/>
                <a:moveTo>
                  <a:pt x="143166" y="482601"/>
                </a:moveTo>
                <a:lnTo>
                  <a:pt x="1859038" y="482601"/>
                </a:lnTo>
                <a:cubicBezTo>
                  <a:pt x="1870777" y="504429"/>
                  <a:pt x="1882516" y="524273"/>
                  <a:pt x="1892299" y="546101"/>
                </a:cubicBezTo>
                <a:cubicBezTo>
                  <a:pt x="1892299" y="546101"/>
                  <a:pt x="1892299" y="546101"/>
                  <a:pt x="107949" y="546101"/>
                </a:cubicBezTo>
                <a:cubicBezTo>
                  <a:pt x="119688" y="524273"/>
                  <a:pt x="131427" y="504429"/>
                  <a:pt x="143166" y="482601"/>
                </a:cubicBezTo>
                <a:close/>
                <a:moveTo>
                  <a:pt x="211675" y="385763"/>
                </a:moveTo>
                <a:lnTo>
                  <a:pt x="1790161" y="385763"/>
                </a:lnTo>
                <a:cubicBezTo>
                  <a:pt x="1805809" y="405111"/>
                  <a:pt x="1821457" y="426393"/>
                  <a:pt x="1835149" y="447676"/>
                </a:cubicBezTo>
                <a:cubicBezTo>
                  <a:pt x="1835149" y="447676"/>
                  <a:pt x="1835149" y="447676"/>
                  <a:pt x="166687" y="447676"/>
                </a:cubicBezTo>
                <a:cubicBezTo>
                  <a:pt x="180379" y="426393"/>
                  <a:pt x="196027" y="405111"/>
                  <a:pt x="211675" y="385763"/>
                </a:cubicBezTo>
                <a:close/>
                <a:moveTo>
                  <a:pt x="298431" y="287338"/>
                </a:moveTo>
                <a:cubicBezTo>
                  <a:pt x="298431" y="287338"/>
                  <a:pt x="298431" y="287338"/>
                  <a:pt x="1701818" y="287338"/>
                </a:cubicBezTo>
                <a:cubicBezTo>
                  <a:pt x="1721391" y="306797"/>
                  <a:pt x="1740964" y="326257"/>
                  <a:pt x="1760537" y="347663"/>
                </a:cubicBezTo>
                <a:cubicBezTo>
                  <a:pt x="1760537" y="347663"/>
                  <a:pt x="1760537" y="347663"/>
                  <a:pt x="239712" y="347663"/>
                </a:cubicBezTo>
                <a:cubicBezTo>
                  <a:pt x="257328" y="326257"/>
                  <a:pt x="276901" y="306797"/>
                  <a:pt x="298431" y="287338"/>
                </a:cubicBezTo>
                <a:close/>
                <a:moveTo>
                  <a:pt x="414499" y="187326"/>
                </a:moveTo>
                <a:lnTo>
                  <a:pt x="1585379" y="187326"/>
                </a:lnTo>
                <a:cubicBezTo>
                  <a:pt x="1612791" y="207170"/>
                  <a:pt x="1638245" y="228998"/>
                  <a:pt x="1663699" y="250826"/>
                </a:cubicBezTo>
                <a:cubicBezTo>
                  <a:pt x="1663699" y="250826"/>
                  <a:pt x="1663699" y="250826"/>
                  <a:pt x="338137" y="250826"/>
                </a:cubicBezTo>
                <a:cubicBezTo>
                  <a:pt x="361633" y="228998"/>
                  <a:pt x="389045" y="207170"/>
                  <a:pt x="414499" y="187326"/>
                </a:cubicBezTo>
                <a:close/>
                <a:moveTo>
                  <a:pt x="585335" y="90488"/>
                </a:moveTo>
                <a:lnTo>
                  <a:pt x="1414913" y="90488"/>
                </a:lnTo>
                <a:cubicBezTo>
                  <a:pt x="1456000" y="108001"/>
                  <a:pt x="1493175" y="127461"/>
                  <a:pt x="1530349" y="150813"/>
                </a:cubicBezTo>
                <a:cubicBezTo>
                  <a:pt x="1530349" y="150813"/>
                  <a:pt x="1530349" y="150813"/>
                  <a:pt x="469899" y="150813"/>
                </a:cubicBezTo>
                <a:cubicBezTo>
                  <a:pt x="507073" y="127461"/>
                  <a:pt x="546204" y="108001"/>
                  <a:pt x="585335" y="90488"/>
                </a:cubicBezTo>
                <a:close/>
                <a:moveTo>
                  <a:pt x="999330" y="0"/>
                </a:moveTo>
                <a:cubicBezTo>
                  <a:pt x="1112889" y="0"/>
                  <a:pt x="1220574" y="17463"/>
                  <a:pt x="1322386" y="52388"/>
                </a:cubicBezTo>
                <a:cubicBezTo>
                  <a:pt x="1322386" y="52388"/>
                  <a:pt x="1322386" y="52388"/>
                  <a:pt x="676274" y="52388"/>
                </a:cubicBezTo>
                <a:cubicBezTo>
                  <a:pt x="778086" y="17463"/>
                  <a:pt x="887729" y="0"/>
                  <a:pt x="999330" y="0"/>
                </a:cubicBezTo>
                <a:close/>
              </a:path>
            </a:pathLst>
          </a:custGeom>
          <a:gradFill>
            <a:gsLst>
              <a:gs pos="0">
                <a:srgbClr val="6D73E8"/>
              </a:gs>
              <a:gs pos="76000">
                <a:srgbClr val="2650CC"/>
              </a:gs>
            </a:gsLst>
            <a:lin ang="0" scaled="0"/>
          </a:gradFill>
          <a:ln>
            <a:noFill/>
          </a:ln>
        </p:spPr>
        <p:txBody>
          <a:bodyPr vert="horz" wrap="square" lIns="91440" tIns="45720" rIns="91440" bIns="45720" numCol="1" anchor="t" anchorCtr="0" compatLnSpc="1">
            <a:noAutofit/>
          </a:bodyPr>
          <a:lstStyle/>
          <a:p>
            <a:endParaRPr lang="zh-CN" altLang="en-US">
              <a:solidFill>
                <a:schemeClr val="bg1"/>
              </a:solidFill>
            </a:endParaRPr>
          </a:p>
        </p:txBody>
      </p:sp>
      <p:sp>
        <p:nvSpPr>
          <p:cNvPr id="10" name="ï$ḻiďé"/>
          <p:cNvSpPr/>
          <p:nvPr userDrawn="1"/>
        </p:nvSpPr>
        <p:spPr bwMode="auto">
          <a:xfrm rot="1846754">
            <a:off x="11392922" y="609594"/>
            <a:ext cx="1185757" cy="1185758"/>
          </a:xfrm>
          <a:custGeom>
            <a:avLst/>
            <a:gdLst>
              <a:gd name="connsiteX0" fmla="*/ 733424 w 2001837"/>
              <a:gd name="connsiteY0" fmla="*/ 1966913 h 2001838"/>
              <a:gd name="connsiteX1" fmla="*/ 1268411 w 2001837"/>
              <a:gd name="connsiteY1" fmla="*/ 1966913 h 2001838"/>
              <a:gd name="connsiteX2" fmla="*/ 999938 w 2001837"/>
              <a:gd name="connsiteY2" fmla="*/ 2001838 h 2001838"/>
              <a:gd name="connsiteX3" fmla="*/ 733424 w 2001837"/>
              <a:gd name="connsiteY3" fmla="*/ 1966913 h 2001838"/>
              <a:gd name="connsiteX4" fmla="*/ 498474 w 2001837"/>
              <a:gd name="connsiteY4" fmla="*/ 1866901 h 2001838"/>
              <a:gd name="connsiteX5" fmla="*/ 1501774 w 2001837"/>
              <a:gd name="connsiteY5" fmla="*/ 1866901 h 2001838"/>
              <a:gd name="connsiteX6" fmla="*/ 1374650 w 2001837"/>
              <a:gd name="connsiteY6" fmla="*/ 1928814 h 2001838"/>
              <a:gd name="connsiteX7" fmla="*/ 623642 w 2001837"/>
              <a:gd name="connsiteY7" fmla="*/ 1928814 h 2001838"/>
              <a:gd name="connsiteX8" fmla="*/ 498474 w 2001837"/>
              <a:gd name="connsiteY8" fmla="*/ 1866901 h 2001838"/>
              <a:gd name="connsiteX9" fmla="*/ 357187 w 2001837"/>
              <a:gd name="connsiteY9" fmla="*/ 1768476 h 2001838"/>
              <a:gd name="connsiteX10" fmla="*/ 1643062 w 2001837"/>
              <a:gd name="connsiteY10" fmla="*/ 1768476 h 2001838"/>
              <a:gd name="connsiteX11" fmla="*/ 1560860 w 2001837"/>
              <a:gd name="connsiteY11" fmla="*/ 1828801 h 2001838"/>
              <a:gd name="connsiteX12" fmla="*/ 439389 w 2001837"/>
              <a:gd name="connsiteY12" fmla="*/ 1828801 h 2001838"/>
              <a:gd name="connsiteX13" fmla="*/ 357187 w 2001837"/>
              <a:gd name="connsiteY13" fmla="*/ 1768476 h 2001838"/>
              <a:gd name="connsiteX14" fmla="*/ 255587 w 2001837"/>
              <a:gd name="connsiteY14" fmla="*/ 1668463 h 2001838"/>
              <a:gd name="connsiteX15" fmla="*/ 1744662 w 2001837"/>
              <a:gd name="connsiteY15" fmla="*/ 1668463 h 2001838"/>
              <a:gd name="connsiteX16" fmla="*/ 1684003 w 2001837"/>
              <a:gd name="connsiteY16" fmla="*/ 1731963 h 2001838"/>
              <a:gd name="connsiteX17" fmla="*/ 316246 w 2001837"/>
              <a:gd name="connsiteY17" fmla="*/ 1731963 h 2001838"/>
              <a:gd name="connsiteX18" fmla="*/ 255587 w 2001837"/>
              <a:gd name="connsiteY18" fmla="*/ 1668463 h 2001838"/>
              <a:gd name="connsiteX19" fmla="*/ 177799 w 2001837"/>
              <a:gd name="connsiteY19" fmla="*/ 1571626 h 2001838"/>
              <a:gd name="connsiteX20" fmla="*/ 1824036 w 2001837"/>
              <a:gd name="connsiteY20" fmla="*/ 1571626 h 2001838"/>
              <a:gd name="connsiteX21" fmla="*/ 1777057 w 2001837"/>
              <a:gd name="connsiteY21" fmla="*/ 1631951 h 2001838"/>
              <a:gd name="connsiteX22" fmla="*/ 222821 w 2001837"/>
              <a:gd name="connsiteY22" fmla="*/ 1631951 h 2001838"/>
              <a:gd name="connsiteX23" fmla="*/ 177799 w 2001837"/>
              <a:gd name="connsiteY23" fmla="*/ 1571626 h 2001838"/>
              <a:gd name="connsiteX24" fmla="*/ 117474 w 2001837"/>
              <a:gd name="connsiteY24" fmla="*/ 1471613 h 2001838"/>
              <a:gd name="connsiteX25" fmla="*/ 1884361 w 2001837"/>
              <a:gd name="connsiteY25" fmla="*/ 1471613 h 2001838"/>
              <a:gd name="connsiteX26" fmla="*/ 1847184 w 2001837"/>
              <a:gd name="connsiteY26" fmla="*/ 1533526 h 2001838"/>
              <a:gd name="connsiteX27" fmla="*/ 152694 w 2001837"/>
              <a:gd name="connsiteY27" fmla="*/ 1533526 h 2001838"/>
              <a:gd name="connsiteX28" fmla="*/ 117474 w 2001837"/>
              <a:gd name="connsiteY28" fmla="*/ 1471613 h 2001838"/>
              <a:gd name="connsiteX29" fmla="*/ 69849 w 2001837"/>
              <a:gd name="connsiteY29" fmla="*/ 1373188 h 2001838"/>
              <a:gd name="connsiteX30" fmla="*/ 1928811 w 2001837"/>
              <a:gd name="connsiteY30" fmla="*/ 1373188 h 2001838"/>
              <a:gd name="connsiteX31" fmla="*/ 1901416 w 2001837"/>
              <a:gd name="connsiteY31" fmla="*/ 1433513 h 2001838"/>
              <a:gd name="connsiteX32" fmla="*/ 97244 w 2001837"/>
              <a:gd name="connsiteY32" fmla="*/ 1433513 h 2001838"/>
              <a:gd name="connsiteX33" fmla="*/ 69849 w 2001837"/>
              <a:gd name="connsiteY33" fmla="*/ 1373188 h 2001838"/>
              <a:gd name="connsiteX34" fmla="*/ 36512 w 2001837"/>
              <a:gd name="connsiteY34" fmla="*/ 1273176 h 2001838"/>
              <a:gd name="connsiteX35" fmla="*/ 1963737 w 2001837"/>
              <a:gd name="connsiteY35" fmla="*/ 1273176 h 2001838"/>
              <a:gd name="connsiteX36" fmla="*/ 1942215 w 2001837"/>
              <a:gd name="connsiteY36" fmla="*/ 1336676 h 2001838"/>
              <a:gd name="connsiteX37" fmla="*/ 56078 w 2001837"/>
              <a:gd name="connsiteY37" fmla="*/ 1336676 h 2001838"/>
              <a:gd name="connsiteX38" fmla="*/ 36512 w 2001837"/>
              <a:gd name="connsiteY38" fmla="*/ 1273176 h 2001838"/>
              <a:gd name="connsiteX39" fmla="*/ 12699 w 2001837"/>
              <a:gd name="connsiteY39" fmla="*/ 1176338 h 2001838"/>
              <a:gd name="connsiteX40" fmla="*/ 1985961 w 2001837"/>
              <a:gd name="connsiteY40" fmla="*/ 1176338 h 2001838"/>
              <a:gd name="connsiteX41" fmla="*/ 1974215 w 2001837"/>
              <a:gd name="connsiteY41" fmla="*/ 1236663 h 2001838"/>
              <a:gd name="connsiteX42" fmla="*/ 26402 w 2001837"/>
              <a:gd name="connsiteY42" fmla="*/ 1236663 h 2001838"/>
              <a:gd name="connsiteX43" fmla="*/ 12699 w 2001837"/>
              <a:gd name="connsiteY43" fmla="*/ 1176338 h 2001838"/>
              <a:gd name="connsiteX44" fmla="*/ 1587 w 2001837"/>
              <a:gd name="connsiteY44" fmla="*/ 1076326 h 2001838"/>
              <a:gd name="connsiteX45" fmla="*/ 2000249 w 2001837"/>
              <a:gd name="connsiteY45" fmla="*/ 1076326 h 2001838"/>
              <a:gd name="connsiteX46" fmla="*/ 1992419 w 2001837"/>
              <a:gd name="connsiteY46" fmla="*/ 1138239 h 2001838"/>
              <a:gd name="connsiteX47" fmla="*/ 9417 w 2001837"/>
              <a:gd name="connsiteY47" fmla="*/ 1138239 h 2001838"/>
              <a:gd name="connsiteX48" fmla="*/ 1587 w 2001837"/>
              <a:gd name="connsiteY48" fmla="*/ 1076326 h 2001838"/>
              <a:gd name="connsiteX49" fmla="*/ 0 w 2001837"/>
              <a:gd name="connsiteY49" fmla="*/ 977901 h 2001838"/>
              <a:gd name="connsiteX50" fmla="*/ 2001837 w 2001837"/>
              <a:gd name="connsiteY50" fmla="*/ 977901 h 2001838"/>
              <a:gd name="connsiteX51" fmla="*/ 2001837 w 2001837"/>
              <a:gd name="connsiteY51" fmla="*/ 999729 h 2001838"/>
              <a:gd name="connsiteX52" fmla="*/ 2001837 w 2001837"/>
              <a:gd name="connsiteY52" fmla="*/ 1041401 h 2001838"/>
              <a:gd name="connsiteX53" fmla="*/ 0 w 2001837"/>
              <a:gd name="connsiteY53" fmla="*/ 1041401 h 2001838"/>
              <a:gd name="connsiteX54" fmla="*/ 0 w 2001837"/>
              <a:gd name="connsiteY54" fmla="*/ 999729 h 2001838"/>
              <a:gd name="connsiteX55" fmla="*/ 0 w 2001837"/>
              <a:gd name="connsiteY55" fmla="*/ 977901 h 2001838"/>
              <a:gd name="connsiteX56" fmla="*/ 5502 w 2001837"/>
              <a:gd name="connsiteY56" fmla="*/ 877888 h 2001838"/>
              <a:gd name="connsiteX57" fmla="*/ 1994376 w 2001837"/>
              <a:gd name="connsiteY57" fmla="*/ 877888 h 2001838"/>
              <a:gd name="connsiteX58" fmla="*/ 2000249 w 2001837"/>
              <a:gd name="connsiteY58" fmla="*/ 941388 h 2001838"/>
              <a:gd name="connsiteX59" fmla="*/ 1587 w 2001837"/>
              <a:gd name="connsiteY59" fmla="*/ 941388 h 2001838"/>
              <a:gd name="connsiteX60" fmla="*/ 5502 w 2001837"/>
              <a:gd name="connsiteY60" fmla="*/ 877888 h 2001838"/>
              <a:gd name="connsiteX61" fmla="*/ 22851 w 2001837"/>
              <a:gd name="connsiteY61" fmla="*/ 781051 h 2001838"/>
              <a:gd name="connsiteX62" fmla="*/ 1977398 w 2001837"/>
              <a:gd name="connsiteY62" fmla="*/ 781051 h 2001838"/>
              <a:gd name="connsiteX63" fmla="*/ 1989137 w 2001837"/>
              <a:gd name="connsiteY63" fmla="*/ 842964 h 2001838"/>
              <a:gd name="connsiteX64" fmla="*/ 11112 w 2001837"/>
              <a:gd name="connsiteY64" fmla="*/ 842964 h 2001838"/>
              <a:gd name="connsiteX65" fmla="*/ 22851 w 2001837"/>
              <a:gd name="connsiteY65" fmla="*/ 781051 h 2001838"/>
              <a:gd name="connsiteX66" fmla="*/ 50947 w 2001837"/>
              <a:gd name="connsiteY66" fmla="*/ 681038 h 2001838"/>
              <a:gd name="connsiteX67" fmla="*/ 1950889 w 2001837"/>
              <a:gd name="connsiteY67" fmla="*/ 681038 h 2001838"/>
              <a:gd name="connsiteX68" fmla="*/ 1968499 w 2001837"/>
              <a:gd name="connsiteY68" fmla="*/ 742951 h 2001838"/>
              <a:gd name="connsiteX69" fmla="*/ 33337 w 2001837"/>
              <a:gd name="connsiteY69" fmla="*/ 742951 h 2001838"/>
              <a:gd name="connsiteX70" fmla="*/ 50947 w 2001837"/>
              <a:gd name="connsiteY70" fmla="*/ 681038 h 2001838"/>
              <a:gd name="connsiteX71" fmla="*/ 88945 w 2001837"/>
              <a:gd name="connsiteY71" fmla="*/ 582613 h 2001838"/>
              <a:gd name="connsiteX72" fmla="*/ 1909345 w 2001837"/>
              <a:gd name="connsiteY72" fmla="*/ 582613 h 2001838"/>
              <a:gd name="connsiteX73" fmla="*/ 1936749 w 2001837"/>
              <a:gd name="connsiteY73" fmla="*/ 646113 h 2001838"/>
              <a:gd name="connsiteX74" fmla="*/ 63499 w 2001837"/>
              <a:gd name="connsiteY74" fmla="*/ 646113 h 2001838"/>
              <a:gd name="connsiteX75" fmla="*/ 88945 w 2001837"/>
              <a:gd name="connsiteY75" fmla="*/ 582613 h 2001838"/>
              <a:gd name="connsiteX76" fmla="*/ 143166 w 2001837"/>
              <a:gd name="connsiteY76" fmla="*/ 482601 h 2001838"/>
              <a:gd name="connsiteX77" fmla="*/ 1859038 w 2001837"/>
              <a:gd name="connsiteY77" fmla="*/ 482601 h 2001838"/>
              <a:gd name="connsiteX78" fmla="*/ 1892299 w 2001837"/>
              <a:gd name="connsiteY78" fmla="*/ 546101 h 2001838"/>
              <a:gd name="connsiteX79" fmla="*/ 107949 w 2001837"/>
              <a:gd name="connsiteY79" fmla="*/ 546101 h 2001838"/>
              <a:gd name="connsiteX80" fmla="*/ 143166 w 2001837"/>
              <a:gd name="connsiteY80" fmla="*/ 482601 h 2001838"/>
              <a:gd name="connsiteX81" fmla="*/ 211675 w 2001837"/>
              <a:gd name="connsiteY81" fmla="*/ 385763 h 2001838"/>
              <a:gd name="connsiteX82" fmla="*/ 1790161 w 2001837"/>
              <a:gd name="connsiteY82" fmla="*/ 385763 h 2001838"/>
              <a:gd name="connsiteX83" fmla="*/ 1835149 w 2001837"/>
              <a:gd name="connsiteY83" fmla="*/ 447676 h 2001838"/>
              <a:gd name="connsiteX84" fmla="*/ 166687 w 2001837"/>
              <a:gd name="connsiteY84" fmla="*/ 447676 h 2001838"/>
              <a:gd name="connsiteX85" fmla="*/ 211675 w 2001837"/>
              <a:gd name="connsiteY85" fmla="*/ 385763 h 2001838"/>
              <a:gd name="connsiteX86" fmla="*/ 298431 w 2001837"/>
              <a:gd name="connsiteY86" fmla="*/ 287338 h 2001838"/>
              <a:gd name="connsiteX87" fmla="*/ 1701818 w 2001837"/>
              <a:gd name="connsiteY87" fmla="*/ 287338 h 2001838"/>
              <a:gd name="connsiteX88" fmla="*/ 1760537 w 2001837"/>
              <a:gd name="connsiteY88" fmla="*/ 347663 h 2001838"/>
              <a:gd name="connsiteX89" fmla="*/ 239712 w 2001837"/>
              <a:gd name="connsiteY89" fmla="*/ 347663 h 2001838"/>
              <a:gd name="connsiteX90" fmla="*/ 298431 w 2001837"/>
              <a:gd name="connsiteY90" fmla="*/ 287338 h 2001838"/>
              <a:gd name="connsiteX91" fmla="*/ 414499 w 2001837"/>
              <a:gd name="connsiteY91" fmla="*/ 187326 h 2001838"/>
              <a:gd name="connsiteX92" fmla="*/ 1585379 w 2001837"/>
              <a:gd name="connsiteY92" fmla="*/ 187326 h 2001838"/>
              <a:gd name="connsiteX93" fmla="*/ 1663699 w 2001837"/>
              <a:gd name="connsiteY93" fmla="*/ 250826 h 2001838"/>
              <a:gd name="connsiteX94" fmla="*/ 338137 w 2001837"/>
              <a:gd name="connsiteY94" fmla="*/ 250826 h 2001838"/>
              <a:gd name="connsiteX95" fmla="*/ 414499 w 2001837"/>
              <a:gd name="connsiteY95" fmla="*/ 187326 h 2001838"/>
              <a:gd name="connsiteX96" fmla="*/ 585335 w 2001837"/>
              <a:gd name="connsiteY96" fmla="*/ 90488 h 2001838"/>
              <a:gd name="connsiteX97" fmla="*/ 1414913 w 2001837"/>
              <a:gd name="connsiteY97" fmla="*/ 90488 h 2001838"/>
              <a:gd name="connsiteX98" fmla="*/ 1530349 w 2001837"/>
              <a:gd name="connsiteY98" fmla="*/ 150813 h 2001838"/>
              <a:gd name="connsiteX99" fmla="*/ 469899 w 2001837"/>
              <a:gd name="connsiteY99" fmla="*/ 150813 h 2001838"/>
              <a:gd name="connsiteX100" fmla="*/ 585335 w 2001837"/>
              <a:gd name="connsiteY100" fmla="*/ 90488 h 2001838"/>
              <a:gd name="connsiteX101" fmla="*/ 999330 w 2001837"/>
              <a:gd name="connsiteY101" fmla="*/ 0 h 2001838"/>
              <a:gd name="connsiteX102" fmla="*/ 1322386 w 2001837"/>
              <a:gd name="connsiteY102" fmla="*/ 52388 h 2001838"/>
              <a:gd name="connsiteX103" fmla="*/ 676274 w 2001837"/>
              <a:gd name="connsiteY103" fmla="*/ 52388 h 2001838"/>
              <a:gd name="connsiteX104" fmla="*/ 999330 w 2001837"/>
              <a:gd name="connsiteY104" fmla="*/ 0 h 200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2001837" h="2001838">
                <a:moveTo>
                  <a:pt x="733424" y="1966913"/>
                </a:moveTo>
                <a:cubicBezTo>
                  <a:pt x="733424" y="1966913"/>
                  <a:pt x="733424" y="1966913"/>
                  <a:pt x="1268411" y="1966913"/>
                </a:cubicBezTo>
                <a:cubicBezTo>
                  <a:pt x="1184146" y="1990197"/>
                  <a:pt x="1094001" y="2001838"/>
                  <a:pt x="999938" y="2001838"/>
                </a:cubicBezTo>
                <a:cubicBezTo>
                  <a:pt x="907834" y="2001838"/>
                  <a:pt x="817689" y="1990197"/>
                  <a:pt x="733424" y="1966913"/>
                </a:cubicBezTo>
                <a:close/>
                <a:moveTo>
                  <a:pt x="498474" y="1866901"/>
                </a:moveTo>
                <a:lnTo>
                  <a:pt x="1501774" y="1866901"/>
                </a:lnTo>
                <a:cubicBezTo>
                  <a:pt x="1460703" y="1890119"/>
                  <a:pt x="1419632" y="1911401"/>
                  <a:pt x="1374650" y="1928814"/>
                </a:cubicBezTo>
                <a:cubicBezTo>
                  <a:pt x="1374650" y="1928814"/>
                  <a:pt x="1374650" y="1928814"/>
                  <a:pt x="623642" y="1928814"/>
                </a:cubicBezTo>
                <a:cubicBezTo>
                  <a:pt x="580616" y="1911401"/>
                  <a:pt x="537589" y="1890119"/>
                  <a:pt x="498474" y="1866901"/>
                </a:cubicBezTo>
                <a:close/>
                <a:moveTo>
                  <a:pt x="357187" y="1768476"/>
                </a:moveTo>
                <a:lnTo>
                  <a:pt x="1643062" y="1768476"/>
                </a:lnTo>
                <a:cubicBezTo>
                  <a:pt x="1615661" y="1789882"/>
                  <a:pt x="1588261" y="1809342"/>
                  <a:pt x="1560860" y="1828801"/>
                </a:cubicBezTo>
                <a:cubicBezTo>
                  <a:pt x="1560860" y="1828801"/>
                  <a:pt x="1560860" y="1828801"/>
                  <a:pt x="439389" y="1828801"/>
                </a:cubicBezTo>
                <a:cubicBezTo>
                  <a:pt x="410031" y="1809342"/>
                  <a:pt x="382630" y="1789882"/>
                  <a:pt x="357187" y="1768476"/>
                </a:cubicBezTo>
                <a:close/>
                <a:moveTo>
                  <a:pt x="255587" y="1668463"/>
                </a:moveTo>
                <a:lnTo>
                  <a:pt x="1744662" y="1668463"/>
                </a:lnTo>
                <a:cubicBezTo>
                  <a:pt x="1725095" y="1690291"/>
                  <a:pt x="1705527" y="1712119"/>
                  <a:pt x="1684003" y="1731963"/>
                </a:cubicBezTo>
                <a:cubicBezTo>
                  <a:pt x="1684003" y="1731963"/>
                  <a:pt x="1684003" y="1731963"/>
                  <a:pt x="316246" y="1731963"/>
                </a:cubicBezTo>
                <a:cubicBezTo>
                  <a:pt x="294722" y="1712119"/>
                  <a:pt x="273198" y="1690291"/>
                  <a:pt x="255587" y="1668463"/>
                </a:cubicBezTo>
                <a:close/>
                <a:moveTo>
                  <a:pt x="177799" y="1571626"/>
                </a:moveTo>
                <a:lnTo>
                  <a:pt x="1824036" y="1571626"/>
                </a:lnTo>
                <a:cubicBezTo>
                  <a:pt x="1808376" y="1593031"/>
                  <a:pt x="1794674" y="1612491"/>
                  <a:pt x="1777057" y="1631951"/>
                </a:cubicBezTo>
                <a:cubicBezTo>
                  <a:pt x="1777057" y="1631951"/>
                  <a:pt x="1777057" y="1631951"/>
                  <a:pt x="222821" y="1631951"/>
                </a:cubicBezTo>
                <a:cubicBezTo>
                  <a:pt x="207161" y="1612491"/>
                  <a:pt x="191501" y="1593031"/>
                  <a:pt x="177799" y="1571626"/>
                </a:cubicBezTo>
                <a:close/>
                <a:moveTo>
                  <a:pt x="117474" y="1471613"/>
                </a:moveTo>
                <a:lnTo>
                  <a:pt x="1884361" y="1471613"/>
                </a:lnTo>
                <a:cubicBezTo>
                  <a:pt x="1872621" y="1492895"/>
                  <a:pt x="1860881" y="1514178"/>
                  <a:pt x="1847184" y="1533526"/>
                </a:cubicBezTo>
                <a:cubicBezTo>
                  <a:pt x="1847184" y="1533526"/>
                  <a:pt x="1847184" y="1533526"/>
                  <a:pt x="152694" y="1533526"/>
                </a:cubicBezTo>
                <a:cubicBezTo>
                  <a:pt x="140954" y="1514178"/>
                  <a:pt x="129214" y="1492895"/>
                  <a:pt x="117474" y="1471613"/>
                </a:cubicBezTo>
                <a:close/>
                <a:moveTo>
                  <a:pt x="69849" y="1373188"/>
                </a:moveTo>
                <a:lnTo>
                  <a:pt x="1928811" y="1373188"/>
                </a:lnTo>
                <a:cubicBezTo>
                  <a:pt x="1920984" y="1392647"/>
                  <a:pt x="1911200" y="1414053"/>
                  <a:pt x="1901416" y="1433513"/>
                </a:cubicBezTo>
                <a:cubicBezTo>
                  <a:pt x="1901416" y="1433513"/>
                  <a:pt x="1901416" y="1433513"/>
                  <a:pt x="97244" y="1433513"/>
                </a:cubicBezTo>
                <a:cubicBezTo>
                  <a:pt x="87460" y="1414053"/>
                  <a:pt x="79633" y="1392647"/>
                  <a:pt x="69849" y="1373188"/>
                </a:cubicBezTo>
                <a:close/>
                <a:moveTo>
                  <a:pt x="36512" y="1273176"/>
                </a:moveTo>
                <a:lnTo>
                  <a:pt x="1963737" y="1273176"/>
                </a:lnTo>
                <a:cubicBezTo>
                  <a:pt x="1957867" y="1295004"/>
                  <a:pt x="1950041" y="1316832"/>
                  <a:pt x="1942215" y="1336676"/>
                </a:cubicBezTo>
                <a:cubicBezTo>
                  <a:pt x="1942215" y="1336676"/>
                  <a:pt x="1942215" y="1336676"/>
                  <a:pt x="56078" y="1336676"/>
                </a:cubicBezTo>
                <a:cubicBezTo>
                  <a:pt x="48251" y="1316832"/>
                  <a:pt x="42382" y="1295004"/>
                  <a:pt x="36512" y="1273176"/>
                </a:cubicBezTo>
                <a:close/>
                <a:moveTo>
                  <a:pt x="12699" y="1176338"/>
                </a:moveTo>
                <a:lnTo>
                  <a:pt x="1985961" y="1176338"/>
                </a:lnTo>
                <a:cubicBezTo>
                  <a:pt x="1982046" y="1195797"/>
                  <a:pt x="1978131" y="1217203"/>
                  <a:pt x="1974215" y="1236663"/>
                </a:cubicBezTo>
                <a:cubicBezTo>
                  <a:pt x="1974215" y="1236663"/>
                  <a:pt x="1974215" y="1236663"/>
                  <a:pt x="26402" y="1236663"/>
                </a:cubicBezTo>
                <a:cubicBezTo>
                  <a:pt x="22487" y="1217203"/>
                  <a:pt x="16614" y="1195797"/>
                  <a:pt x="12699" y="1176338"/>
                </a:cubicBezTo>
                <a:close/>
                <a:moveTo>
                  <a:pt x="1587" y="1076326"/>
                </a:moveTo>
                <a:lnTo>
                  <a:pt x="2000249" y="1076326"/>
                </a:lnTo>
                <a:cubicBezTo>
                  <a:pt x="1998292" y="1097608"/>
                  <a:pt x="1996334" y="1118891"/>
                  <a:pt x="1992419" y="1138239"/>
                </a:cubicBezTo>
                <a:cubicBezTo>
                  <a:pt x="1992419" y="1138239"/>
                  <a:pt x="1992419" y="1138239"/>
                  <a:pt x="9417" y="1138239"/>
                </a:cubicBezTo>
                <a:cubicBezTo>
                  <a:pt x="5502" y="1118891"/>
                  <a:pt x="3545" y="1097608"/>
                  <a:pt x="1587" y="1076326"/>
                </a:cubicBezTo>
                <a:close/>
                <a:moveTo>
                  <a:pt x="0" y="977901"/>
                </a:moveTo>
                <a:cubicBezTo>
                  <a:pt x="0" y="977901"/>
                  <a:pt x="0" y="977901"/>
                  <a:pt x="2001837" y="977901"/>
                </a:cubicBezTo>
                <a:cubicBezTo>
                  <a:pt x="2001837" y="985838"/>
                  <a:pt x="2001837" y="991791"/>
                  <a:pt x="2001837" y="999729"/>
                </a:cubicBezTo>
                <a:cubicBezTo>
                  <a:pt x="2001837" y="1013620"/>
                  <a:pt x="2001837" y="1027510"/>
                  <a:pt x="2001837" y="1041401"/>
                </a:cubicBezTo>
                <a:cubicBezTo>
                  <a:pt x="2001837" y="1041401"/>
                  <a:pt x="2001837" y="1041401"/>
                  <a:pt x="0" y="1041401"/>
                </a:cubicBezTo>
                <a:cubicBezTo>
                  <a:pt x="0" y="1027510"/>
                  <a:pt x="0" y="1013620"/>
                  <a:pt x="0" y="999729"/>
                </a:cubicBezTo>
                <a:cubicBezTo>
                  <a:pt x="0" y="991791"/>
                  <a:pt x="0" y="985838"/>
                  <a:pt x="0" y="977901"/>
                </a:cubicBezTo>
                <a:close/>
                <a:moveTo>
                  <a:pt x="5502" y="877888"/>
                </a:moveTo>
                <a:lnTo>
                  <a:pt x="1994376" y="877888"/>
                </a:lnTo>
                <a:cubicBezTo>
                  <a:pt x="1998292" y="899716"/>
                  <a:pt x="1998292" y="919560"/>
                  <a:pt x="2000249" y="941388"/>
                </a:cubicBezTo>
                <a:cubicBezTo>
                  <a:pt x="2000249" y="941388"/>
                  <a:pt x="2000249" y="941388"/>
                  <a:pt x="1587" y="941388"/>
                </a:cubicBezTo>
                <a:cubicBezTo>
                  <a:pt x="1587" y="919560"/>
                  <a:pt x="3545" y="899716"/>
                  <a:pt x="5502" y="877888"/>
                </a:cubicBezTo>
                <a:close/>
                <a:moveTo>
                  <a:pt x="22851" y="781051"/>
                </a:moveTo>
                <a:lnTo>
                  <a:pt x="1977398" y="781051"/>
                </a:lnTo>
                <a:cubicBezTo>
                  <a:pt x="1981311" y="800399"/>
                  <a:pt x="1985224" y="821681"/>
                  <a:pt x="1989137" y="842964"/>
                </a:cubicBezTo>
                <a:cubicBezTo>
                  <a:pt x="1989137" y="842964"/>
                  <a:pt x="1989137" y="842964"/>
                  <a:pt x="11112" y="842964"/>
                </a:cubicBezTo>
                <a:cubicBezTo>
                  <a:pt x="15025" y="821681"/>
                  <a:pt x="18938" y="800399"/>
                  <a:pt x="22851" y="781051"/>
                </a:cubicBezTo>
                <a:close/>
                <a:moveTo>
                  <a:pt x="50947" y="681038"/>
                </a:moveTo>
                <a:lnTo>
                  <a:pt x="1950889" y="681038"/>
                </a:lnTo>
                <a:cubicBezTo>
                  <a:pt x="1956759" y="702320"/>
                  <a:pt x="1962629" y="721668"/>
                  <a:pt x="1968499" y="742951"/>
                </a:cubicBezTo>
                <a:cubicBezTo>
                  <a:pt x="1968499" y="742951"/>
                  <a:pt x="1968499" y="742951"/>
                  <a:pt x="33337" y="742951"/>
                </a:cubicBezTo>
                <a:cubicBezTo>
                  <a:pt x="37250" y="721668"/>
                  <a:pt x="45077" y="702320"/>
                  <a:pt x="50947" y="681038"/>
                </a:cubicBezTo>
                <a:close/>
                <a:moveTo>
                  <a:pt x="88945" y="582613"/>
                </a:moveTo>
                <a:lnTo>
                  <a:pt x="1909345" y="582613"/>
                </a:lnTo>
                <a:cubicBezTo>
                  <a:pt x="1919132" y="602457"/>
                  <a:pt x="1928919" y="624285"/>
                  <a:pt x="1936749" y="646113"/>
                </a:cubicBezTo>
                <a:cubicBezTo>
                  <a:pt x="1936749" y="646113"/>
                  <a:pt x="1936749" y="646113"/>
                  <a:pt x="63499" y="646113"/>
                </a:cubicBezTo>
                <a:cubicBezTo>
                  <a:pt x="71329" y="624285"/>
                  <a:pt x="79158" y="602457"/>
                  <a:pt x="88945" y="582613"/>
                </a:cubicBezTo>
                <a:close/>
                <a:moveTo>
                  <a:pt x="143166" y="482601"/>
                </a:moveTo>
                <a:lnTo>
                  <a:pt x="1859038" y="482601"/>
                </a:lnTo>
                <a:cubicBezTo>
                  <a:pt x="1870777" y="504429"/>
                  <a:pt x="1882516" y="524273"/>
                  <a:pt x="1892299" y="546101"/>
                </a:cubicBezTo>
                <a:cubicBezTo>
                  <a:pt x="1892299" y="546101"/>
                  <a:pt x="1892299" y="546101"/>
                  <a:pt x="107949" y="546101"/>
                </a:cubicBezTo>
                <a:cubicBezTo>
                  <a:pt x="119688" y="524273"/>
                  <a:pt x="131427" y="504429"/>
                  <a:pt x="143166" y="482601"/>
                </a:cubicBezTo>
                <a:close/>
                <a:moveTo>
                  <a:pt x="211675" y="385763"/>
                </a:moveTo>
                <a:lnTo>
                  <a:pt x="1790161" y="385763"/>
                </a:lnTo>
                <a:cubicBezTo>
                  <a:pt x="1805809" y="405111"/>
                  <a:pt x="1821457" y="426393"/>
                  <a:pt x="1835149" y="447676"/>
                </a:cubicBezTo>
                <a:cubicBezTo>
                  <a:pt x="1835149" y="447676"/>
                  <a:pt x="1835149" y="447676"/>
                  <a:pt x="166687" y="447676"/>
                </a:cubicBezTo>
                <a:cubicBezTo>
                  <a:pt x="180379" y="426393"/>
                  <a:pt x="196027" y="405111"/>
                  <a:pt x="211675" y="385763"/>
                </a:cubicBezTo>
                <a:close/>
                <a:moveTo>
                  <a:pt x="298431" y="287338"/>
                </a:moveTo>
                <a:cubicBezTo>
                  <a:pt x="298431" y="287338"/>
                  <a:pt x="298431" y="287338"/>
                  <a:pt x="1701818" y="287338"/>
                </a:cubicBezTo>
                <a:cubicBezTo>
                  <a:pt x="1721391" y="306797"/>
                  <a:pt x="1740964" y="326257"/>
                  <a:pt x="1760537" y="347663"/>
                </a:cubicBezTo>
                <a:cubicBezTo>
                  <a:pt x="1760537" y="347663"/>
                  <a:pt x="1760537" y="347663"/>
                  <a:pt x="239712" y="347663"/>
                </a:cubicBezTo>
                <a:cubicBezTo>
                  <a:pt x="257328" y="326257"/>
                  <a:pt x="276901" y="306797"/>
                  <a:pt x="298431" y="287338"/>
                </a:cubicBezTo>
                <a:close/>
                <a:moveTo>
                  <a:pt x="414499" y="187326"/>
                </a:moveTo>
                <a:lnTo>
                  <a:pt x="1585379" y="187326"/>
                </a:lnTo>
                <a:cubicBezTo>
                  <a:pt x="1612791" y="207170"/>
                  <a:pt x="1638245" y="228998"/>
                  <a:pt x="1663699" y="250826"/>
                </a:cubicBezTo>
                <a:cubicBezTo>
                  <a:pt x="1663699" y="250826"/>
                  <a:pt x="1663699" y="250826"/>
                  <a:pt x="338137" y="250826"/>
                </a:cubicBezTo>
                <a:cubicBezTo>
                  <a:pt x="361633" y="228998"/>
                  <a:pt x="389045" y="207170"/>
                  <a:pt x="414499" y="187326"/>
                </a:cubicBezTo>
                <a:close/>
                <a:moveTo>
                  <a:pt x="585335" y="90488"/>
                </a:moveTo>
                <a:lnTo>
                  <a:pt x="1414913" y="90488"/>
                </a:lnTo>
                <a:cubicBezTo>
                  <a:pt x="1456000" y="108001"/>
                  <a:pt x="1493175" y="127461"/>
                  <a:pt x="1530349" y="150813"/>
                </a:cubicBezTo>
                <a:cubicBezTo>
                  <a:pt x="1530349" y="150813"/>
                  <a:pt x="1530349" y="150813"/>
                  <a:pt x="469899" y="150813"/>
                </a:cubicBezTo>
                <a:cubicBezTo>
                  <a:pt x="507073" y="127461"/>
                  <a:pt x="546204" y="108001"/>
                  <a:pt x="585335" y="90488"/>
                </a:cubicBezTo>
                <a:close/>
                <a:moveTo>
                  <a:pt x="999330" y="0"/>
                </a:moveTo>
                <a:cubicBezTo>
                  <a:pt x="1112889" y="0"/>
                  <a:pt x="1220574" y="17463"/>
                  <a:pt x="1322386" y="52388"/>
                </a:cubicBezTo>
                <a:cubicBezTo>
                  <a:pt x="1322386" y="52388"/>
                  <a:pt x="1322386" y="52388"/>
                  <a:pt x="676274" y="52388"/>
                </a:cubicBezTo>
                <a:cubicBezTo>
                  <a:pt x="778086" y="17463"/>
                  <a:pt x="887729" y="0"/>
                  <a:pt x="999330" y="0"/>
                </a:cubicBezTo>
                <a:close/>
              </a:path>
            </a:pathLst>
          </a:custGeom>
          <a:gradFill>
            <a:gsLst>
              <a:gs pos="0">
                <a:srgbClr val="6D73E8">
                  <a:alpha val="55000"/>
                </a:srgbClr>
              </a:gs>
              <a:gs pos="76000">
                <a:srgbClr val="2065D5"/>
              </a:gs>
            </a:gsLst>
            <a:lin ang="0" scaled="0"/>
          </a:gradFill>
          <a:ln>
            <a:noFill/>
          </a:ln>
        </p:spPr>
        <p:txBody>
          <a:bodyPr vert="horz" wrap="square" lIns="91440" tIns="45720" rIns="91440" bIns="45720" numCol="1" anchor="t" anchorCtr="0" compatLnSpc="1">
            <a:noAutofit/>
          </a:bodyPr>
          <a:lstStyle/>
          <a:p>
            <a:endParaRPr lang="zh-CN" altLang="en-US">
              <a:solidFill>
                <a:schemeClr val="bg1"/>
              </a:solidFill>
            </a:endParaRPr>
          </a:p>
        </p:txBody>
      </p:sp>
      <p:sp>
        <p:nvSpPr>
          <p:cNvPr id="11" name="ïśľidé"/>
          <p:cNvSpPr/>
          <p:nvPr userDrawn="1"/>
        </p:nvSpPr>
        <p:spPr>
          <a:xfrm>
            <a:off x="5074557" y="4913570"/>
            <a:ext cx="6444343" cy="741957"/>
          </a:xfrm>
          <a:prstGeom prst="roundRect">
            <a:avLst>
              <a:gd name="adj" fmla="val 50000"/>
            </a:avLst>
          </a:prstGeom>
          <a:gradFill>
            <a:gsLst>
              <a:gs pos="0">
                <a:srgbClr val="7874E2"/>
              </a:gs>
              <a:gs pos="76000">
                <a:srgbClr val="2261D3">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íṣḷíḋè"/>
          <p:cNvSpPr/>
          <p:nvPr userDrawn="1"/>
        </p:nvSpPr>
        <p:spPr>
          <a:xfrm>
            <a:off x="7163305" y="1"/>
            <a:ext cx="3421792" cy="2461903"/>
          </a:xfrm>
          <a:custGeom>
            <a:avLst/>
            <a:gdLst>
              <a:gd name="connsiteX0" fmla="*/ 173930 w 3421792"/>
              <a:gd name="connsiteY0" fmla="*/ 0 h 2461903"/>
              <a:gd name="connsiteX1" fmla="*/ 811427 w 3421792"/>
              <a:gd name="connsiteY1" fmla="*/ 0 h 2461903"/>
              <a:gd name="connsiteX2" fmla="*/ 783687 w 3421792"/>
              <a:gd name="connsiteY2" fmla="*/ 32248 h 2461903"/>
              <a:gd name="connsiteX3" fmla="*/ 880401 w 3421792"/>
              <a:gd name="connsiteY3" fmla="*/ 1579518 h 2461903"/>
              <a:gd name="connsiteX4" fmla="*/ 2516993 w 3421792"/>
              <a:gd name="connsiteY4" fmla="*/ 1603268 h 2461903"/>
              <a:gd name="connsiteX5" fmla="*/ 2658565 w 3421792"/>
              <a:gd name="connsiteY5" fmla="*/ 59455 h 2461903"/>
              <a:gd name="connsiteX6" fmla="*/ 2610351 w 3421792"/>
              <a:gd name="connsiteY6" fmla="*/ 0 h 2461903"/>
              <a:gd name="connsiteX7" fmla="*/ 3247089 w 3421792"/>
              <a:gd name="connsiteY7" fmla="*/ 0 h 2461903"/>
              <a:gd name="connsiteX8" fmla="*/ 3263227 w 3421792"/>
              <a:gd name="connsiteY8" fmla="*/ 30719 h 2461903"/>
              <a:gd name="connsiteX9" fmla="*/ 2886549 w 3421792"/>
              <a:gd name="connsiteY9" fmla="*/ 1993984 h 2461903"/>
              <a:gd name="connsiteX10" fmla="*/ 499663 w 3421792"/>
              <a:gd name="connsiteY10" fmla="*/ 1959346 h 2461903"/>
              <a:gd name="connsiteX11" fmla="*/ 113715 w 3421792"/>
              <a:gd name="connsiteY11" fmla="*/ 136568 h 246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21792" h="2461903">
                <a:moveTo>
                  <a:pt x="173930" y="0"/>
                </a:moveTo>
                <a:lnTo>
                  <a:pt x="811427" y="0"/>
                </a:lnTo>
                <a:lnTo>
                  <a:pt x="783687" y="32248"/>
                </a:lnTo>
                <a:cubicBezTo>
                  <a:pt x="425445" y="493323"/>
                  <a:pt x="459483" y="1157592"/>
                  <a:pt x="880401" y="1579518"/>
                </a:cubicBezTo>
                <a:cubicBezTo>
                  <a:pt x="1329381" y="2029573"/>
                  <a:pt x="2055143" y="2040105"/>
                  <a:pt x="2516993" y="1603268"/>
                </a:cubicBezTo>
                <a:cubicBezTo>
                  <a:pt x="2949977" y="1193733"/>
                  <a:pt x="3003276" y="530733"/>
                  <a:pt x="2658565" y="59455"/>
                </a:cubicBezTo>
                <a:lnTo>
                  <a:pt x="2610351" y="0"/>
                </a:lnTo>
                <a:lnTo>
                  <a:pt x="3247089" y="0"/>
                </a:lnTo>
                <a:lnTo>
                  <a:pt x="3263227" y="30719"/>
                </a:lnTo>
                <a:cubicBezTo>
                  <a:pt x="3565195" y="681027"/>
                  <a:pt x="3433837" y="1476336"/>
                  <a:pt x="2886549" y="1993984"/>
                </a:cubicBezTo>
                <a:cubicBezTo>
                  <a:pt x="2212965" y="2631089"/>
                  <a:pt x="1154476" y="2615728"/>
                  <a:pt x="499663" y="1959346"/>
                </a:cubicBezTo>
                <a:cubicBezTo>
                  <a:pt x="8553" y="1467060"/>
                  <a:pt x="-121441" y="748569"/>
                  <a:pt x="113715" y="136568"/>
                </a:cubicBezTo>
                <a:close/>
              </a:path>
            </a:pathLst>
          </a:custGeom>
          <a:gradFill>
            <a:gsLst>
              <a:gs pos="0">
                <a:srgbClr val="6B7AB5"/>
              </a:gs>
              <a:gs pos="100000">
                <a:srgbClr val="3066CA"/>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13" name="î$ľíḓé"/>
          <p:cNvSpPr/>
          <p:nvPr userDrawn="1"/>
        </p:nvSpPr>
        <p:spPr>
          <a:xfrm>
            <a:off x="-388385" y="4423194"/>
            <a:ext cx="3421949" cy="2434806"/>
          </a:xfrm>
          <a:custGeom>
            <a:avLst/>
            <a:gdLst>
              <a:gd name="connsiteX0" fmla="*/ 1663537 w 3421949"/>
              <a:gd name="connsiteY0" fmla="*/ 643 h 2434806"/>
              <a:gd name="connsiteX1" fmla="*/ 1797515 w 3421949"/>
              <a:gd name="connsiteY1" fmla="*/ 2205 h 2434806"/>
              <a:gd name="connsiteX2" fmla="*/ 3346231 w 3421949"/>
              <a:gd name="connsiteY2" fmla="*/ 1207883 h 2434806"/>
              <a:gd name="connsiteX3" fmla="*/ 3339010 w 3421949"/>
              <a:gd name="connsiteY3" fmla="*/ 2236833 h 2434806"/>
              <a:gd name="connsiteX4" fmla="*/ 3258179 w 3421949"/>
              <a:gd name="connsiteY4" fmla="*/ 2434806 h 2434806"/>
              <a:gd name="connsiteX5" fmla="*/ 2724068 w 3421949"/>
              <a:gd name="connsiteY5" fmla="*/ 2434806 h 2434806"/>
              <a:gd name="connsiteX6" fmla="*/ 2728774 w 3421949"/>
              <a:gd name="connsiteY6" fmla="*/ 2429116 h 2434806"/>
              <a:gd name="connsiteX7" fmla="*/ 2901535 w 3421949"/>
              <a:gd name="connsiteY7" fmla="*/ 1344675 h 2434806"/>
              <a:gd name="connsiteX8" fmla="*/ 1773977 w 3421949"/>
              <a:gd name="connsiteY8" fmla="*/ 466869 h 2434806"/>
              <a:gd name="connsiteX9" fmla="*/ 563485 w 3421949"/>
              <a:gd name="connsiteY9" fmla="*/ 1226237 h 2434806"/>
              <a:gd name="connsiteX10" fmla="*/ 625774 w 3421949"/>
              <a:gd name="connsiteY10" fmla="*/ 2322585 h 2434806"/>
              <a:gd name="connsiteX11" fmla="*/ 700892 w 3421949"/>
              <a:gd name="connsiteY11" fmla="*/ 2434806 h 2434806"/>
              <a:gd name="connsiteX12" fmla="*/ 166091 w 3421949"/>
              <a:gd name="connsiteY12" fmla="*/ 2434806 h 2434806"/>
              <a:gd name="connsiteX13" fmla="*/ 110838 w 3421949"/>
              <a:gd name="connsiteY13" fmla="*/ 2316628 h 2434806"/>
              <a:gd name="connsiteX14" fmla="*/ 134888 w 3421949"/>
              <a:gd name="connsiteY14" fmla="*/ 1045207 h 2434806"/>
              <a:gd name="connsiteX15" fmla="*/ 1663537 w 3421949"/>
              <a:gd name="connsiteY15" fmla="*/ 643 h 2434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21949" h="2434806">
                <a:moveTo>
                  <a:pt x="1663537" y="643"/>
                </a:moveTo>
                <a:cubicBezTo>
                  <a:pt x="1707932" y="-573"/>
                  <a:pt x="1752618" y="-69"/>
                  <a:pt x="1797515" y="2205"/>
                </a:cubicBezTo>
                <a:cubicBezTo>
                  <a:pt x="2515869" y="38595"/>
                  <a:pt x="3134755" y="520399"/>
                  <a:pt x="3346231" y="1207883"/>
                </a:cubicBezTo>
                <a:cubicBezTo>
                  <a:pt x="3451969" y="1551626"/>
                  <a:pt x="3444563" y="1910083"/>
                  <a:pt x="3339010" y="2236833"/>
                </a:cubicBezTo>
                <a:lnTo>
                  <a:pt x="3258179" y="2434806"/>
                </a:lnTo>
                <a:lnTo>
                  <a:pt x="2724068" y="2434806"/>
                </a:lnTo>
                <a:lnTo>
                  <a:pt x="2728774" y="2429116"/>
                </a:lnTo>
                <a:cubicBezTo>
                  <a:pt x="2947141" y="2119575"/>
                  <a:pt x="3017010" y="1720073"/>
                  <a:pt x="2901535" y="1344675"/>
                </a:cubicBezTo>
                <a:cubicBezTo>
                  <a:pt x="2747568" y="844145"/>
                  <a:pt x="2296982" y="493363"/>
                  <a:pt x="1773977" y="466869"/>
                </a:cubicBezTo>
                <a:cubicBezTo>
                  <a:pt x="1250972" y="440375"/>
                  <a:pt x="767244" y="743828"/>
                  <a:pt x="563485" y="1226237"/>
                </a:cubicBezTo>
                <a:cubicBezTo>
                  <a:pt x="410666" y="1588044"/>
                  <a:pt x="439806" y="1992561"/>
                  <a:pt x="625774" y="2322585"/>
                </a:cubicBezTo>
                <a:lnTo>
                  <a:pt x="700892" y="2434806"/>
                </a:lnTo>
                <a:lnTo>
                  <a:pt x="166091" y="2434806"/>
                </a:lnTo>
                <a:lnTo>
                  <a:pt x="110838" y="2316628"/>
                </a:lnTo>
                <a:cubicBezTo>
                  <a:pt x="-41386" y="1914189"/>
                  <a:pt x="-40028" y="1459329"/>
                  <a:pt x="134888" y="1045207"/>
                </a:cubicBezTo>
                <a:cubicBezTo>
                  <a:pt x="397262" y="424025"/>
                  <a:pt x="997612" y="18876"/>
                  <a:pt x="1663537" y="643"/>
                </a:cubicBezTo>
                <a:close/>
              </a:path>
            </a:pathLst>
          </a:custGeom>
          <a:gradFill>
            <a:gsLst>
              <a:gs pos="0">
                <a:srgbClr val="6B7AB5"/>
              </a:gs>
              <a:gs pos="100000">
                <a:srgbClr val="3066CA"/>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11352530" y="6093460"/>
            <a:ext cx="674370" cy="674370"/>
          </a:xfrm>
          <a:prstGeom prst="rect">
            <a:avLst/>
          </a:prstGeom>
        </p:spPr>
      </p:pic>
      <p:sp>
        <p:nvSpPr>
          <p:cNvPr id="5" name="日期占位符 4"/>
          <p:cNvSpPr>
            <a:spLocks noGrp="1"/>
          </p:cNvSpPr>
          <p:nvPr>
            <p:ph type="dt" sz="half" idx="10"/>
          </p:nvPr>
        </p:nvSpPr>
        <p:spPr/>
        <p:txBody>
          <a:bodyPr/>
          <a:lstStyle/>
          <a:p>
            <a:fld id="{3BC5AEBE-086C-4980-A4E1-E89EE17EFFB9}"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F65B630-C7FF-41C0-9923-C5E5E29EED8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100000">
              <a:schemeClr val="accent1">
                <a:lumMod val="40000"/>
                <a:lumOff val="60000"/>
                <a:alpha val="48000"/>
              </a:schemeClr>
            </a:gs>
            <a:gs pos="0">
              <a:srgbClr val="E8EBF4">
                <a:alpha val="17647"/>
              </a:srgbClr>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0400" y="0"/>
            <a:ext cx="10858500" cy="1028700"/>
          </a:xfrm>
          <a:prstGeom prst="rect">
            <a:avLst/>
          </a:prstGeom>
        </p:spPr>
        <p:txBody>
          <a:bodyPr vert="horz" lIns="91440" tIns="45720" rIns="91440" bIns="45720" rtlCol="0" anchor="b">
            <a:normAutofit/>
          </a:bodyPr>
          <a:lstStyle/>
          <a:p>
            <a:pPr lvl="0" defTabSz="914400"/>
            <a:r>
              <a:rPr lang="zh-CN" altLang="en-US"/>
              <a:t>单击此处编辑母版标题样式</a:t>
            </a:r>
            <a:endParaRPr lang="zh-CN" altLang="en-US" dirty="0"/>
          </a:p>
        </p:txBody>
      </p:sp>
      <p:sp>
        <p:nvSpPr>
          <p:cNvPr id="3" name="文本占位符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5" name="页脚占位符 4"/>
          <p:cNvSpPr>
            <a:spLocks noGrp="1"/>
          </p:cNvSpPr>
          <p:nvPr>
            <p:ph type="ftr" sz="quarter" idx="3"/>
          </p:nvPr>
        </p:nvSpPr>
        <p:spPr>
          <a:xfrm>
            <a:off x="660401" y="6438900"/>
            <a:ext cx="3992171" cy="215900"/>
          </a:xfrm>
          <a:prstGeom prst="rect">
            <a:avLst/>
          </a:prstGeom>
        </p:spPr>
        <p:txBody>
          <a:bodyPr vert="horz" lIns="91440" tIns="45720" rIns="91440" bIns="45720" rtlCol="0" anchor="ctr"/>
          <a:lstStyle>
            <a:lvl1pPr>
              <a:defRPr lang="zh-CN" altLang="en-US" sz="1000">
                <a:solidFill>
                  <a:schemeClr val="tx1">
                    <a:lumMod val="50000"/>
                    <a:lumOff val="50000"/>
                  </a:schemeClr>
                </a:solidFill>
              </a:defRPr>
            </a:lvl1pPr>
          </a:lstStyle>
          <a:p>
            <a:endParaRPr lang="zh-CN" altLang="en-US" dirty="0"/>
          </a:p>
        </p:txBody>
      </p:sp>
      <p:sp>
        <p:nvSpPr>
          <p:cNvPr id="4" name="日期占位符 3"/>
          <p:cNvSpPr>
            <a:spLocks noGrp="1"/>
          </p:cNvSpPr>
          <p:nvPr>
            <p:ph type="dt" sz="half" idx="2"/>
          </p:nvPr>
        </p:nvSpPr>
        <p:spPr>
          <a:xfrm>
            <a:off x="5504656" y="6438900"/>
            <a:ext cx="1802924" cy="215900"/>
          </a:xfrm>
          <a:prstGeom prst="rect">
            <a:avLst/>
          </a:prstGeom>
        </p:spPr>
        <p:txBody>
          <a:bodyPr vert="horz" lIns="91440" tIns="45720" rIns="91440" bIns="45720" rtlCol="0" anchor="ctr"/>
          <a:lstStyle>
            <a:lvl1pPr algn="ctr">
              <a:defRPr lang="zh-CN" altLang="en-US" sz="1000" smtClean="0">
                <a:solidFill>
                  <a:schemeClr val="tx1">
                    <a:lumMod val="50000"/>
                    <a:lumOff val="50000"/>
                  </a:schemeClr>
                </a:solidFill>
              </a:defRPr>
            </a:lvl1pPr>
          </a:lstStyle>
          <a:p>
            <a:fld id="{3EBAC152-C384-4126-A41C-02F34DED3069}" type="datetime1">
              <a:rPr lang="zh-CN" altLang="en-US" smtClean="0"/>
            </a:fld>
            <a:endParaRPr lang="en-US" altLang="zh-CN"/>
          </a:p>
        </p:txBody>
      </p:sp>
      <p:sp>
        <p:nvSpPr>
          <p:cNvPr id="6" name="灯片编号占位符 5"/>
          <p:cNvSpPr>
            <a:spLocks noGrp="1"/>
          </p:cNvSpPr>
          <p:nvPr>
            <p:ph type="sldNum" sz="quarter" idx="4"/>
          </p:nvPr>
        </p:nvSpPr>
        <p:spPr>
          <a:xfrm>
            <a:off x="8857452" y="6438900"/>
            <a:ext cx="2661448" cy="215900"/>
          </a:xfrm>
          <a:prstGeom prst="rect">
            <a:avLst/>
          </a:prstGeom>
        </p:spPr>
        <p:txBody>
          <a:bodyPr vert="horz" lIns="91440" tIns="45720" rIns="91440" bIns="45720" rtlCol="0" anchor="ctr"/>
          <a:lstStyle>
            <a:lvl1pPr algn="r">
              <a:defRPr lang="zh-CN" altLang="en-US" sz="1000" smtClean="0">
                <a:solidFill>
                  <a:schemeClr val="tx1">
                    <a:lumMod val="50000"/>
                    <a:lumOff val="50000"/>
                  </a:schemeClr>
                </a:solidFill>
              </a:defRPr>
            </a:lvl1pPr>
          </a:lstStyle>
          <a:p>
            <a:fld id="{7F65B630-C7FF-41C0-9923-C5E5E29EED81}" type="slidenum">
              <a:rPr lang="en-US" altLang="zh-CN" smtClean="0"/>
            </a:fld>
            <a:endParaRPr lang="en-US" altLang="zh-CN"/>
          </a:p>
        </p:txBody>
      </p:sp>
      <p:sp>
        <p:nvSpPr>
          <p:cNvPr id="7" name="ï$ľîḍe"/>
          <p:cNvSpPr/>
          <p:nvPr userDrawn="1"/>
        </p:nvSpPr>
        <p:spPr>
          <a:xfrm>
            <a:off x="8477280" y="0"/>
            <a:ext cx="3421792" cy="2461903"/>
          </a:xfrm>
          <a:custGeom>
            <a:avLst/>
            <a:gdLst>
              <a:gd name="connsiteX0" fmla="*/ 173930 w 3421792"/>
              <a:gd name="connsiteY0" fmla="*/ 0 h 2461903"/>
              <a:gd name="connsiteX1" fmla="*/ 811427 w 3421792"/>
              <a:gd name="connsiteY1" fmla="*/ 0 h 2461903"/>
              <a:gd name="connsiteX2" fmla="*/ 783687 w 3421792"/>
              <a:gd name="connsiteY2" fmla="*/ 32248 h 2461903"/>
              <a:gd name="connsiteX3" fmla="*/ 880401 w 3421792"/>
              <a:gd name="connsiteY3" fmla="*/ 1579518 h 2461903"/>
              <a:gd name="connsiteX4" fmla="*/ 2516993 w 3421792"/>
              <a:gd name="connsiteY4" fmla="*/ 1603268 h 2461903"/>
              <a:gd name="connsiteX5" fmla="*/ 2658565 w 3421792"/>
              <a:gd name="connsiteY5" fmla="*/ 59455 h 2461903"/>
              <a:gd name="connsiteX6" fmla="*/ 2610351 w 3421792"/>
              <a:gd name="connsiteY6" fmla="*/ 0 h 2461903"/>
              <a:gd name="connsiteX7" fmla="*/ 3247089 w 3421792"/>
              <a:gd name="connsiteY7" fmla="*/ 0 h 2461903"/>
              <a:gd name="connsiteX8" fmla="*/ 3263227 w 3421792"/>
              <a:gd name="connsiteY8" fmla="*/ 30719 h 2461903"/>
              <a:gd name="connsiteX9" fmla="*/ 2886549 w 3421792"/>
              <a:gd name="connsiteY9" fmla="*/ 1993984 h 2461903"/>
              <a:gd name="connsiteX10" fmla="*/ 499663 w 3421792"/>
              <a:gd name="connsiteY10" fmla="*/ 1959346 h 2461903"/>
              <a:gd name="connsiteX11" fmla="*/ 113715 w 3421792"/>
              <a:gd name="connsiteY11" fmla="*/ 136568 h 246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21792" h="2461903">
                <a:moveTo>
                  <a:pt x="173930" y="0"/>
                </a:moveTo>
                <a:lnTo>
                  <a:pt x="811427" y="0"/>
                </a:lnTo>
                <a:lnTo>
                  <a:pt x="783687" y="32248"/>
                </a:lnTo>
                <a:cubicBezTo>
                  <a:pt x="425445" y="493323"/>
                  <a:pt x="459483" y="1157592"/>
                  <a:pt x="880401" y="1579518"/>
                </a:cubicBezTo>
                <a:cubicBezTo>
                  <a:pt x="1329381" y="2029573"/>
                  <a:pt x="2055143" y="2040105"/>
                  <a:pt x="2516993" y="1603268"/>
                </a:cubicBezTo>
                <a:cubicBezTo>
                  <a:pt x="2949977" y="1193733"/>
                  <a:pt x="3003276" y="530733"/>
                  <a:pt x="2658565" y="59455"/>
                </a:cubicBezTo>
                <a:lnTo>
                  <a:pt x="2610351" y="0"/>
                </a:lnTo>
                <a:lnTo>
                  <a:pt x="3247089" y="0"/>
                </a:lnTo>
                <a:lnTo>
                  <a:pt x="3263227" y="30719"/>
                </a:lnTo>
                <a:cubicBezTo>
                  <a:pt x="3565195" y="681027"/>
                  <a:pt x="3433837" y="1476336"/>
                  <a:pt x="2886549" y="1993984"/>
                </a:cubicBezTo>
                <a:cubicBezTo>
                  <a:pt x="2212965" y="2631089"/>
                  <a:pt x="1154476" y="2615728"/>
                  <a:pt x="499663" y="1959346"/>
                </a:cubicBezTo>
                <a:cubicBezTo>
                  <a:pt x="8553" y="1467060"/>
                  <a:pt x="-121441" y="748569"/>
                  <a:pt x="113715" y="136568"/>
                </a:cubicBezTo>
                <a:close/>
              </a:path>
            </a:pathLst>
          </a:custGeom>
          <a:gradFill>
            <a:gsLst>
              <a:gs pos="0">
                <a:srgbClr val="6B7AB5">
                  <a:alpha val="3000"/>
                </a:srgbClr>
              </a:gs>
              <a:gs pos="100000">
                <a:srgbClr val="3066CA">
                  <a:alpha val="11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9" name="iṩ1iḋe"/>
          <p:cNvSpPr/>
          <p:nvPr userDrawn="1"/>
        </p:nvSpPr>
        <p:spPr>
          <a:xfrm>
            <a:off x="-277374" y="5018297"/>
            <a:ext cx="2661448" cy="1893690"/>
          </a:xfrm>
          <a:custGeom>
            <a:avLst/>
            <a:gdLst>
              <a:gd name="connsiteX0" fmla="*/ 1663537 w 3421949"/>
              <a:gd name="connsiteY0" fmla="*/ 643 h 2434806"/>
              <a:gd name="connsiteX1" fmla="*/ 1797515 w 3421949"/>
              <a:gd name="connsiteY1" fmla="*/ 2205 h 2434806"/>
              <a:gd name="connsiteX2" fmla="*/ 3346231 w 3421949"/>
              <a:gd name="connsiteY2" fmla="*/ 1207883 h 2434806"/>
              <a:gd name="connsiteX3" fmla="*/ 3339010 w 3421949"/>
              <a:gd name="connsiteY3" fmla="*/ 2236833 h 2434806"/>
              <a:gd name="connsiteX4" fmla="*/ 3258179 w 3421949"/>
              <a:gd name="connsiteY4" fmla="*/ 2434806 h 2434806"/>
              <a:gd name="connsiteX5" fmla="*/ 2724068 w 3421949"/>
              <a:gd name="connsiteY5" fmla="*/ 2434806 h 2434806"/>
              <a:gd name="connsiteX6" fmla="*/ 2728774 w 3421949"/>
              <a:gd name="connsiteY6" fmla="*/ 2429116 h 2434806"/>
              <a:gd name="connsiteX7" fmla="*/ 2901535 w 3421949"/>
              <a:gd name="connsiteY7" fmla="*/ 1344675 h 2434806"/>
              <a:gd name="connsiteX8" fmla="*/ 1773977 w 3421949"/>
              <a:gd name="connsiteY8" fmla="*/ 466869 h 2434806"/>
              <a:gd name="connsiteX9" fmla="*/ 563485 w 3421949"/>
              <a:gd name="connsiteY9" fmla="*/ 1226237 h 2434806"/>
              <a:gd name="connsiteX10" fmla="*/ 625774 w 3421949"/>
              <a:gd name="connsiteY10" fmla="*/ 2322585 h 2434806"/>
              <a:gd name="connsiteX11" fmla="*/ 700892 w 3421949"/>
              <a:gd name="connsiteY11" fmla="*/ 2434806 h 2434806"/>
              <a:gd name="connsiteX12" fmla="*/ 166091 w 3421949"/>
              <a:gd name="connsiteY12" fmla="*/ 2434806 h 2434806"/>
              <a:gd name="connsiteX13" fmla="*/ 110838 w 3421949"/>
              <a:gd name="connsiteY13" fmla="*/ 2316628 h 2434806"/>
              <a:gd name="connsiteX14" fmla="*/ 134888 w 3421949"/>
              <a:gd name="connsiteY14" fmla="*/ 1045207 h 2434806"/>
              <a:gd name="connsiteX15" fmla="*/ 1663537 w 3421949"/>
              <a:gd name="connsiteY15" fmla="*/ 643 h 2434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21949" h="2434806">
                <a:moveTo>
                  <a:pt x="1663537" y="643"/>
                </a:moveTo>
                <a:cubicBezTo>
                  <a:pt x="1707932" y="-573"/>
                  <a:pt x="1752618" y="-69"/>
                  <a:pt x="1797515" y="2205"/>
                </a:cubicBezTo>
                <a:cubicBezTo>
                  <a:pt x="2515869" y="38595"/>
                  <a:pt x="3134755" y="520399"/>
                  <a:pt x="3346231" y="1207883"/>
                </a:cubicBezTo>
                <a:cubicBezTo>
                  <a:pt x="3451969" y="1551626"/>
                  <a:pt x="3444563" y="1910083"/>
                  <a:pt x="3339010" y="2236833"/>
                </a:cubicBezTo>
                <a:lnTo>
                  <a:pt x="3258179" y="2434806"/>
                </a:lnTo>
                <a:lnTo>
                  <a:pt x="2724068" y="2434806"/>
                </a:lnTo>
                <a:lnTo>
                  <a:pt x="2728774" y="2429116"/>
                </a:lnTo>
                <a:cubicBezTo>
                  <a:pt x="2947141" y="2119575"/>
                  <a:pt x="3017010" y="1720073"/>
                  <a:pt x="2901535" y="1344675"/>
                </a:cubicBezTo>
                <a:cubicBezTo>
                  <a:pt x="2747568" y="844145"/>
                  <a:pt x="2296982" y="493363"/>
                  <a:pt x="1773977" y="466869"/>
                </a:cubicBezTo>
                <a:cubicBezTo>
                  <a:pt x="1250972" y="440375"/>
                  <a:pt x="767244" y="743828"/>
                  <a:pt x="563485" y="1226237"/>
                </a:cubicBezTo>
                <a:cubicBezTo>
                  <a:pt x="410666" y="1588044"/>
                  <a:pt x="439806" y="1992561"/>
                  <a:pt x="625774" y="2322585"/>
                </a:cubicBezTo>
                <a:lnTo>
                  <a:pt x="700892" y="2434806"/>
                </a:lnTo>
                <a:lnTo>
                  <a:pt x="166091" y="2434806"/>
                </a:lnTo>
                <a:lnTo>
                  <a:pt x="110838" y="2316628"/>
                </a:lnTo>
                <a:cubicBezTo>
                  <a:pt x="-41386" y="1914189"/>
                  <a:pt x="-40028" y="1459329"/>
                  <a:pt x="134888" y="1045207"/>
                </a:cubicBezTo>
                <a:cubicBezTo>
                  <a:pt x="397262" y="424025"/>
                  <a:pt x="997612" y="18876"/>
                  <a:pt x="1663537" y="643"/>
                </a:cubicBezTo>
                <a:close/>
              </a:path>
            </a:pathLst>
          </a:custGeom>
          <a:gradFill>
            <a:gsLst>
              <a:gs pos="0">
                <a:srgbClr val="6B7AB5">
                  <a:alpha val="1000"/>
                </a:srgbClr>
              </a:gs>
              <a:gs pos="100000">
                <a:srgbClr val="3066CA">
                  <a:alpha val="16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tx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mc:AlternateContent xmlns:mc="http://schemas.openxmlformats.org/markup-compatibility/2006">
    <mc:Choice xmlns:p14="http://schemas.microsoft.com/office/powerpoint/2010/main" Requires="p14">
      <p:transition p14:dur="250"/>
    </mc:Choice>
    <mc:Fallback>
      <p:transition/>
    </mc:Fallback>
  </mc:AlternateContent>
  <p:hf hdr="0" ftr="0" dt="0"/>
  <p:txStyles>
    <p:titleStyle>
      <a:lvl1pPr algn="l" defTabSz="914400" rtl="0" eaLnBrk="1" latinLnBrk="0" hangingPunct="1">
        <a:lnSpc>
          <a:spcPct val="90000"/>
        </a:lnSpc>
        <a:spcBef>
          <a:spcPct val="0"/>
        </a:spcBef>
        <a:buNone/>
        <a:defRPr lang="zh-CN" altLang="en-US" sz="2800" b="1" kern="1200">
          <a:solidFill>
            <a:srgbClr val="000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rgbClr val="00000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rgbClr val="00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rgbClr val="00000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rgbClr val="00000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hemeOverride" Target="../theme/themeOverride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4.xml"/><Relationship Id="rId4" Type="http://schemas.openxmlformats.org/officeDocument/2006/relationships/tags" Target="../tags/tag2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chart" Target="../charts/char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24.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4.xml"/><Relationship Id="rId2" Type="http://schemas.openxmlformats.org/officeDocument/2006/relationships/tags" Target="../tags/tag25.xml"/><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4.xml"/><Relationship Id="rId2" Type="http://schemas.openxmlformats.org/officeDocument/2006/relationships/image" Target="../media/image10.png"/><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4.xml"/><Relationship Id="rId5" Type="http://schemas.openxmlformats.org/officeDocument/2006/relationships/tags" Target="../tags/tag26.xml"/><Relationship Id="rId4" Type="http://schemas.openxmlformats.org/officeDocument/2006/relationships/image" Target="../media/image1.png"/><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4.xml"/><Relationship Id="rId4" Type="http://schemas.openxmlformats.org/officeDocument/2006/relationships/image" Target="../media/image5.jpeg"/><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2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4.xml"/><Relationship Id="rId2" Type="http://schemas.openxmlformats.org/officeDocument/2006/relationships/image" Target="../media/image15.png"/><Relationship Id="rId1"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28.xml"/></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4.xml"/><Relationship Id="rId4" Type="http://schemas.openxmlformats.org/officeDocument/2006/relationships/tags" Target="../tags/tag29.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4.xml"/><Relationship Id="rId4" Type="http://schemas.openxmlformats.org/officeDocument/2006/relationships/tags" Target="../tags/tag30.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4.xml"/><Relationship Id="rId4" Type="http://schemas.openxmlformats.org/officeDocument/2006/relationships/tags" Target="../tags/tag31.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4.xml"/><Relationship Id="rId3" Type="http://schemas.openxmlformats.org/officeDocument/2006/relationships/tags" Target="../tags/tag32.xml"/><Relationship Id="rId2" Type="http://schemas.openxmlformats.org/officeDocument/2006/relationships/image" Target="../media/image26.png"/><Relationship Id="rId1"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4.xml"/><Relationship Id="rId3" Type="http://schemas.openxmlformats.org/officeDocument/2006/relationships/tags" Target="../tags/tag33.xml"/><Relationship Id="rId2" Type="http://schemas.openxmlformats.org/officeDocument/2006/relationships/image" Target="../media/image28.png"/><Relationship Id="rId1" Type="http://schemas.openxmlformats.org/officeDocument/2006/relationships/image" Target="../media/image27.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4.xml"/><Relationship Id="rId2" Type="http://schemas.openxmlformats.org/officeDocument/2006/relationships/tags" Target="../tags/tag34.xml"/><Relationship Id="rId1" Type="http://schemas.openxmlformats.org/officeDocument/2006/relationships/image" Target="../media/image29.png"/></Relationships>
</file>

<file path=ppt/slides/_rels/slide32.xml.rels><?xml version="1.0" encoding="UTF-8" standalone="yes"?>
<Relationships xmlns="http://schemas.openxmlformats.org/package/2006/relationships"><Relationship Id="rId9" Type="http://schemas.openxmlformats.org/officeDocument/2006/relationships/notesSlide" Target="../notesSlides/notesSlide32.xml"/><Relationship Id="rId8" Type="http://schemas.openxmlformats.org/officeDocument/2006/relationships/slideLayout" Target="../slideLayouts/slideLayout6.xml"/><Relationship Id="rId7" Type="http://schemas.openxmlformats.org/officeDocument/2006/relationships/image" Target="../media/image9.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s>
</file>

<file path=ppt/slides/_rels/slide33.xml.rels><?xml version="1.0" encoding="UTF-8" standalone="yes"?>
<Relationships xmlns="http://schemas.openxmlformats.org/package/2006/relationships"><Relationship Id="rId9" Type="http://schemas.openxmlformats.org/officeDocument/2006/relationships/notesSlide" Target="../notesSlides/notesSlide33.xml"/><Relationship Id="rId8" Type="http://schemas.openxmlformats.org/officeDocument/2006/relationships/slideLayout" Target="../slideLayouts/slideLayout6.xml"/><Relationship Id="rId7" Type="http://schemas.openxmlformats.org/officeDocument/2006/relationships/image" Target="../media/image9.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s>
</file>

<file path=ppt/slides/_rels/slide34.xml.rels><?xml version="1.0" encoding="UTF-8" standalone="yes"?>
<Relationships xmlns="http://schemas.openxmlformats.org/package/2006/relationships"><Relationship Id="rId9" Type="http://schemas.openxmlformats.org/officeDocument/2006/relationships/notesSlide" Target="../notesSlides/notesSlide34.xml"/><Relationship Id="rId8" Type="http://schemas.openxmlformats.org/officeDocument/2006/relationships/slideLayout" Target="../slideLayouts/slideLayout6.xml"/><Relationship Id="rId7" Type="http://schemas.openxmlformats.org/officeDocument/2006/relationships/image" Target="../media/image9.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4.xml"/><Relationship Id="rId2" Type="http://schemas.openxmlformats.org/officeDocument/2006/relationships/tags" Target="../tags/tag35.xml"/><Relationship Id="rId1"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6.xml"/><Relationship Id="rId1"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6.xml"/><Relationship Id="rId1"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6.xml"/><Relationship Id="rId1"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6.xml"/><Relationship Id="rId1" Type="http://schemas.openxmlformats.org/officeDocument/2006/relationships/image" Target="../media/image39.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3.xml"/><Relationship Id="rId2" Type="http://schemas.openxmlformats.org/officeDocument/2006/relationships/themeOverride" Target="../theme/themeOverride2.xml"/><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5.xml"/><Relationship Id="rId2" Type="http://schemas.openxmlformats.org/officeDocument/2006/relationships/themeOverride" Target="../theme/themeOverride3.xml"/><Relationship Id="rId1" Type="http://schemas.openxmlformats.org/officeDocument/2006/relationships/tags" Target="../tags/tag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9" Type="http://schemas.openxmlformats.org/officeDocument/2006/relationships/tags" Target="../tags/tag12.xml"/><Relationship Id="rId8" Type="http://schemas.openxmlformats.org/officeDocument/2006/relationships/tags" Target="../tags/tag11.xml"/><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9" Type="http://schemas.openxmlformats.org/officeDocument/2006/relationships/notesSlide" Target="../notesSlides/notesSlide7.xml"/><Relationship Id="rId18" Type="http://schemas.openxmlformats.org/officeDocument/2006/relationships/slideLayout" Target="../slideLayouts/slideLayout4.xml"/><Relationship Id="rId17" Type="http://schemas.openxmlformats.org/officeDocument/2006/relationships/tags" Target="../tags/tag20.xml"/><Relationship Id="rId16" Type="http://schemas.openxmlformats.org/officeDocument/2006/relationships/tags" Target="../tags/tag19.xml"/><Relationship Id="rId15" Type="http://schemas.openxmlformats.org/officeDocument/2006/relationships/tags" Target="../tags/tag18.xml"/><Relationship Id="rId14" Type="http://schemas.openxmlformats.org/officeDocument/2006/relationships/tags" Target="../tags/tag17.xml"/><Relationship Id="rId13" Type="http://schemas.openxmlformats.org/officeDocument/2006/relationships/tags" Target="../tags/tag16.xml"/><Relationship Id="rId12" Type="http://schemas.openxmlformats.org/officeDocument/2006/relationships/tags" Target="../tags/tag15.xml"/><Relationship Id="rId11" Type="http://schemas.openxmlformats.org/officeDocument/2006/relationships/tags" Target="../tags/tag14.xml"/><Relationship Id="rId10" Type="http://schemas.openxmlformats.org/officeDocument/2006/relationships/tags" Target="../tags/tag13.xml"/><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4.xml"/><Relationship Id="rId3" Type="http://schemas.openxmlformats.org/officeDocument/2006/relationships/tags" Target="../tags/tag21.xml"/><Relationship Id="rId2" Type="http://schemas.openxmlformats.org/officeDocument/2006/relationships/image" Target="../media/image6.png"/><Relationship Id="rId1"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îšļiḑè"/>
        <p:cNvGrpSpPr/>
        <p:nvPr/>
      </p:nvGrpSpPr>
      <p:grpSpPr>
        <a:xfrm>
          <a:off x="0" y="0"/>
          <a:ext cx="0" cy="0"/>
          <a:chOff x="0" y="0"/>
          <a:chExt cx="0" cy="0"/>
        </a:xfrm>
      </p:grpSpPr>
      <p:sp>
        <p:nvSpPr>
          <p:cNvPr id="6279" name="îSľîde"/>
          <p:cNvSpPr txBox="1"/>
          <p:nvPr/>
        </p:nvSpPr>
        <p:spPr>
          <a:xfrm>
            <a:off x="660582" y="980440"/>
            <a:ext cx="10675256" cy="2646045"/>
          </a:xfrm>
          <a:prstGeom prst="rect">
            <a:avLst/>
          </a:prstGeom>
          <a:noFill/>
        </p:spPr>
        <p:txBody>
          <a:bodyPr wrap="square">
            <a:spAutoFit/>
          </a:bodyPr>
          <a:lstStyle/>
          <a:p>
            <a:r>
              <a:rPr lang="en-US" altLang="zh-CN" sz="16600" b="1" dirty="0">
                <a:solidFill>
                  <a:schemeClr val="tx1">
                    <a:alpha val="16000"/>
                  </a:schemeClr>
                </a:solidFill>
                <a:latin typeface="阿里巴巴普惠体" panose="00020600040101010101" charset="-122"/>
                <a:ea typeface="阿里巴巴普惠体" panose="00020600040101010101" charset="-122"/>
              </a:rPr>
              <a:t>Karmada</a:t>
            </a:r>
            <a:endParaRPr lang="en-US" altLang="zh-CN" sz="16600" b="1" dirty="0">
              <a:solidFill>
                <a:schemeClr val="tx1">
                  <a:alpha val="16000"/>
                </a:schemeClr>
              </a:solidFill>
              <a:latin typeface="阿里巴巴普惠体" panose="00020600040101010101" charset="-122"/>
              <a:ea typeface="阿里巴巴普惠体" panose="00020600040101010101" charset="-122"/>
            </a:endParaRPr>
          </a:p>
        </p:txBody>
      </p:sp>
      <p:sp>
        <p:nvSpPr>
          <p:cNvPr id="12" name="iṩľïḑe"/>
          <p:cNvSpPr>
            <a:spLocks noGrp="1"/>
          </p:cNvSpPr>
          <p:nvPr>
            <p:ph type="body" sz="quarter" idx="14"/>
          </p:nvPr>
        </p:nvSpPr>
        <p:spPr>
          <a:xfrm>
            <a:off x="5160010" y="5012690"/>
            <a:ext cx="5568950" cy="612140"/>
          </a:xfrm>
        </p:spPr>
        <p:txBody>
          <a:bodyPr>
            <a:noAutofit/>
          </a:bodyPr>
          <a:lstStyle/>
          <a:p>
            <a:r>
              <a:rPr lang="zh-CN" altLang="en-GB" sz="2000" dirty="0" err="1">
                <a:solidFill>
                  <a:srgbClr val="FFFFFF"/>
                </a:solidFill>
                <a:latin typeface="阿里巴巴普惠体" panose="00020600040101010101" charset="-122"/>
                <a:ea typeface="阿里巴巴普惠体" panose="00020600040101010101" charset="-122"/>
                <a:cs typeface="Alibaba PuHuiTi Medium" panose="00020600040101010101" charset="-122"/>
              </a:rPr>
              <a:t>卢传佳（船长）</a:t>
            </a:r>
            <a:r>
              <a:rPr sz="2000" dirty="0" err="1">
                <a:solidFill>
                  <a:srgbClr val="FFFFFF"/>
                </a:solidFill>
                <a:latin typeface="阿里巴巴普惠体" panose="00020600040101010101" charset="-122"/>
                <a:ea typeface="阿里巴巴普惠体" panose="00020600040101010101" charset="-122"/>
                <a:cs typeface="Alibaba PuHuiTi Medium" panose="00020600040101010101" charset="-122"/>
              </a:rPr>
              <a:t> --  </a:t>
            </a:r>
            <a:r>
              <a:rPr lang="en-GB" altLang="zh-CN" sz="2000" dirty="0" err="1">
                <a:solidFill>
                  <a:srgbClr val="FFFFFF"/>
                </a:solidFill>
                <a:latin typeface="阿里巴巴普惠体" panose="00020600040101010101" charset="-122"/>
                <a:ea typeface="阿里巴巴普惠体" panose="00020600040101010101" charset="-122"/>
                <a:cs typeface="Alibaba PuHuiTi Medium" panose="00020600040101010101" charset="-122"/>
              </a:rPr>
              <a:t>DaoC</a:t>
            </a:r>
            <a:r>
              <a:rPr lang="en-US" altLang="zh-CN" sz="2000" dirty="0">
                <a:solidFill>
                  <a:srgbClr val="FFFFFF"/>
                </a:solidFill>
                <a:latin typeface="阿里巴巴普惠体" panose="00020600040101010101" charset="-122"/>
                <a:ea typeface="阿里巴巴普惠体" panose="00020600040101010101" charset="-122"/>
                <a:cs typeface="Alibaba PuHuiTi Medium" panose="00020600040101010101" charset="-122"/>
              </a:rPr>
              <a:t>l</a:t>
            </a:r>
            <a:r>
              <a:rPr lang="en-GB" altLang="zh-CN" sz="2000" dirty="0">
                <a:solidFill>
                  <a:srgbClr val="FFFFFF"/>
                </a:solidFill>
                <a:latin typeface="阿里巴巴普惠体" panose="00020600040101010101" charset="-122"/>
                <a:ea typeface="阿里巴巴普惠体" panose="00020600040101010101" charset="-122"/>
                <a:cs typeface="Alibaba PuHuiTi Medium" panose="00020600040101010101" charset="-122"/>
              </a:rPr>
              <a:t>oud</a:t>
            </a:r>
            <a:r>
              <a:rPr altLang="en-GB" sz="2000" dirty="0">
                <a:solidFill>
                  <a:srgbClr val="FFFFFF"/>
                </a:solidFill>
                <a:latin typeface="阿里巴巴普惠体" panose="00020600040101010101" charset="-122"/>
                <a:ea typeface="阿里巴巴普惠体" panose="00020600040101010101" charset="-122"/>
                <a:cs typeface="Alibaba PuHuiTi Medium" panose="00020600040101010101" charset="-122"/>
              </a:rPr>
              <a:t> </a:t>
            </a:r>
            <a:r>
              <a:rPr lang="zh-CN" altLang="en-US" sz="2000" dirty="0">
                <a:solidFill>
                  <a:srgbClr val="FFFFFF"/>
                </a:solidFill>
                <a:latin typeface="阿里巴巴普惠体" panose="00020600040101010101" charset="-122"/>
                <a:ea typeface="阿里巴巴普惠体" panose="00020600040101010101" charset="-122"/>
                <a:cs typeface="Alibaba PuHuiTi Medium" panose="00020600040101010101" charset="-122"/>
              </a:rPr>
              <a:t>高级产品经理</a:t>
            </a:r>
            <a:endParaRPr lang="zh-CN" altLang="en-US" sz="2000" dirty="0">
              <a:solidFill>
                <a:srgbClr val="FFFFFF"/>
              </a:solidFill>
              <a:latin typeface="阿里巴巴普惠体" panose="00020600040101010101" charset="-122"/>
              <a:ea typeface="阿里巴巴普惠体" panose="00020600040101010101" charset="-122"/>
              <a:cs typeface="Alibaba PuHuiTi Medium" panose="00020600040101010101" charset="-122"/>
            </a:endParaRPr>
          </a:p>
        </p:txBody>
      </p:sp>
      <p:sp>
        <p:nvSpPr>
          <p:cNvPr id="6275" name="îś1iḑè"/>
          <p:cNvSpPr/>
          <p:nvPr/>
        </p:nvSpPr>
        <p:spPr bwMode="auto">
          <a:xfrm rot="1846754">
            <a:off x="19589825" y="3576878"/>
            <a:ext cx="1185757" cy="1185758"/>
          </a:xfrm>
          <a:custGeom>
            <a:avLst/>
            <a:gdLst>
              <a:gd name="connsiteX0" fmla="*/ 733424 w 2001837"/>
              <a:gd name="connsiteY0" fmla="*/ 1966913 h 2001838"/>
              <a:gd name="connsiteX1" fmla="*/ 1268411 w 2001837"/>
              <a:gd name="connsiteY1" fmla="*/ 1966913 h 2001838"/>
              <a:gd name="connsiteX2" fmla="*/ 999938 w 2001837"/>
              <a:gd name="connsiteY2" fmla="*/ 2001838 h 2001838"/>
              <a:gd name="connsiteX3" fmla="*/ 733424 w 2001837"/>
              <a:gd name="connsiteY3" fmla="*/ 1966913 h 2001838"/>
              <a:gd name="connsiteX4" fmla="*/ 498474 w 2001837"/>
              <a:gd name="connsiteY4" fmla="*/ 1866901 h 2001838"/>
              <a:gd name="connsiteX5" fmla="*/ 1501774 w 2001837"/>
              <a:gd name="connsiteY5" fmla="*/ 1866901 h 2001838"/>
              <a:gd name="connsiteX6" fmla="*/ 1374650 w 2001837"/>
              <a:gd name="connsiteY6" fmla="*/ 1928814 h 2001838"/>
              <a:gd name="connsiteX7" fmla="*/ 623642 w 2001837"/>
              <a:gd name="connsiteY7" fmla="*/ 1928814 h 2001838"/>
              <a:gd name="connsiteX8" fmla="*/ 498474 w 2001837"/>
              <a:gd name="connsiteY8" fmla="*/ 1866901 h 2001838"/>
              <a:gd name="connsiteX9" fmla="*/ 357187 w 2001837"/>
              <a:gd name="connsiteY9" fmla="*/ 1768476 h 2001838"/>
              <a:gd name="connsiteX10" fmla="*/ 1643062 w 2001837"/>
              <a:gd name="connsiteY10" fmla="*/ 1768476 h 2001838"/>
              <a:gd name="connsiteX11" fmla="*/ 1560860 w 2001837"/>
              <a:gd name="connsiteY11" fmla="*/ 1828801 h 2001838"/>
              <a:gd name="connsiteX12" fmla="*/ 439389 w 2001837"/>
              <a:gd name="connsiteY12" fmla="*/ 1828801 h 2001838"/>
              <a:gd name="connsiteX13" fmla="*/ 357187 w 2001837"/>
              <a:gd name="connsiteY13" fmla="*/ 1768476 h 2001838"/>
              <a:gd name="connsiteX14" fmla="*/ 255587 w 2001837"/>
              <a:gd name="connsiteY14" fmla="*/ 1668463 h 2001838"/>
              <a:gd name="connsiteX15" fmla="*/ 1744662 w 2001837"/>
              <a:gd name="connsiteY15" fmla="*/ 1668463 h 2001838"/>
              <a:gd name="connsiteX16" fmla="*/ 1684003 w 2001837"/>
              <a:gd name="connsiteY16" fmla="*/ 1731963 h 2001838"/>
              <a:gd name="connsiteX17" fmla="*/ 316246 w 2001837"/>
              <a:gd name="connsiteY17" fmla="*/ 1731963 h 2001838"/>
              <a:gd name="connsiteX18" fmla="*/ 255587 w 2001837"/>
              <a:gd name="connsiteY18" fmla="*/ 1668463 h 2001838"/>
              <a:gd name="connsiteX19" fmla="*/ 177799 w 2001837"/>
              <a:gd name="connsiteY19" fmla="*/ 1571626 h 2001838"/>
              <a:gd name="connsiteX20" fmla="*/ 1824036 w 2001837"/>
              <a:gd name="connsiteY20" fmla="*/ 1571626 h 2001838"/>
              <a:gd name="connsiteX21" fmla="*/ 1777057 w 2001837"/>
              <a:gd name="connsiteY21" fmla="*/ 1631951 h 2001838"/>
              <a:gd name="connsiteX22" fmla="*/ 222821 w 2001837"/>
              <a:gd name="connsiteY22" fmla="*/ 1631951 h 2001838"/>
              <a:gd name="connsiteX23" fmla="*/ 177799 w 2001837"/>
              <a:gd name="connsiteY23" fmla="*/ 1571626 h 2001838"/>
              <a:gd name="connsiteX24" fmla="*/ 117474 w 2001837"/>
              <a:gd name="connsiteY24" fmla="*/ 1471613 h 2001838"/>
              <a:gd name="connsiteX25" fmla="*/ 1884361 w 2001837"/>
              <a:gd name="connsiteY25" fmla="*/ 1471613 h 2001838"/>
              <a:gd name="connsiteX26" fmla="*/ 1847184 w 2001837"/>
              <a:gd name="connsiteY26" fmla="*/ 1533526 h 2001838"/>
              <a:gd name="connsiteX27" fmla="*/ 152694 w 2001837"/>
              <a:gd name="connsiteY27" fmla="*/ 1533526 h 2001838"/>
              <a:gd name="connsiteX28" fmla="*/ 117474 w 2001837"/>
              <a:gd name="connsiteY28" fmla="*/ 1471613 h 2001838"/>
              <a:gd name="connsiteX29" fmla="*/ 69849 w 2001837"/>
              <a:gd name="connsiteY29" fmla="*/ 1373188 h 2001838"/>
              <a:gd name="connsiteX30" fmla="*/ 1928811 w 2001837"/>
              <a:gd name="connsiteY30" fmla="*/ 1373188 h 2001838"/>
              <a:gd name="connsiteX31" fmla="*/ 1901416 w 2001837"/>
              <a:gd name="connsiteY31" fmla="*/ 1433513 h 2001838"/>
              <a:gd name="connsiteX32" fmla="*/ 97244 w 2001837"/>
              <a:gd name="connsiteY32" fmla="*/ 1433513 h 2001838"/>
              <a:gd name="connsiteX33" fmla="*/ 69849 w 2001837"/>
              <a:gd name="connsiteY33" fmla="*/ 1373188 h 2001838"/>
              <a:gd name="connsiteX34" fmla="*/ 36512 w 2001837"/>
              <a:gd name="connsiteY34" fmla="*/ 1273176 h 2001838"/>
              <a:gd name="connsiteX35" fmla="*/ 1963737 w 2001837"/>
              <a:gd name="connsiteY35" fmla="*/ 1273176 h 2001838"/>
              <a:gd name="connsiteX36" fmla="*/ 1942215 w 2001837"/>
              <a:gd name="connsiteY36" fmla="*/ 1336676 h 2001838"/>
              <a:gd name="connsiteX37" fmla="*/ 56078 w 2001837"/>
              <a:gd name="connsiteY37" fmla="*/ 1336676 h 2001838"/>
              <a:gd name="connsiteX38" fmla="*/ 36512 w 2001837"/>
              <a:gd name="connsiteY38" fmla="*/ 1273176 h 2001838"/>
              <a:gd name="connsiteX39" fmla="*/ 12699 w 2001837"/>
              <a:gd name="connsiteY39" fmla="*/ 1176338 h 2001838"/>
              <a:gd name="connsiteX40" fmla="*/ 1985961 w 2001837"/>
              <a:gd name="connsiteY40" fmla="*/ 1176338 h 2001838"/>
              <a:gd name="connsiteX41" fmla="*/ 1974215 w 2001837"/>
              <a:gd name="connsiteY41" fmla="*/ 1236663 h 2001838"/>
              <a:gd name="connsiteX42" fmla="*/ 26402 w 2001837"/>
              <a:gd name="connsiteY42" fmla="*/ 1236663 h 2001838"/>
              <a:gd name="connsiteX43" fmla="*/ 12699 w 2001837"/>
              <a:gd name="connsiteY43" fmla="*/ 1176338 h 2001838"/>
              <a:gd name="connsiteX44" fmla="*/ 1587 w 2001837"/>
              <a:gd name="connsiteY44" fmla="*/ 1076326 h 2001838"/>
              <a:gd name="connsiteX45" fmla="*/ 2000249 w 2001837"/>
              <a:gd name="connsiteY45" fmla="*/ 1076326 h 2001838"/>
              <a:gd name="connsiteX46" fmla="*/ 1992419 w 2001837"/>
              <a:gd name="connsiteY46" fmla="*/ 1138239 h 2001838"/>
              <a:gd name="connsiteX47" fmla="*/ 9417 w 2001837"/>
              <a:gd name="connsiteY47" fmla="*/ 1138239 h 2001838"/>
              <a:gd name="connsiteX48" fmla="*/ 1587 w 2001837"/>
              <a:gd name="connsiteY48" fmla="*/ 1076326 h 2001838"/>
              <a:gd name="connsiteX49" fmla="*/ 0 w 2001837"/>
              <a:gd name="connsiteY49" fmla="*/ 977901 h 2001838"/>
              <a:gd name="connsiteX50" fmla="*/ 2001837 w 2001837"/>
              <a:gd name="connsiteY50" fmla="*/ 977901 h 2001838"/>
              <a:gd name="connsiteX51" fmla="*/ 2001837 w 2001837"/>
              <a:gd name="connsiteY51" fmla="*/ 999729 h 2001838"/>
              <a:gd name="connsiteX52" fmla="*/ 2001837 w 2001837"/>
              <a:gd name="connsiteY52" fmla="*/ 1041401 h 2001838"/>
              <a:gd name="connsiteX53" fmla="*/ 0 w 2001837"/>
              <a:gd name="connsiteY53" fmla="*/ 1041401 h 2001838"/>
              <a:gd name="connsiteX54" fmla="*/ 0 w 2001837"/>
              <a:gd name="connsiteY54" fmla="*/ 999729 h 2001838"/>
              <a:gd name="connsiteX55" fmla="*/ 0 w 2001837"/>
              <a:gd name="connsiteY55" fmla="*/ 977901 h 2001838"/>
              <a:gd name="connsiteX56" fmla="*/ 5502 w 2001837"/>
              <a:gd name="connsiteY56" fmla="*/ 877888 h 2001838"/>
              <a:gd name="connsiteX57" fmla="*/ 1994376 w 2001837"/>
              <a:gd name="connsiteY57" fmla="*/ 877888 h 2001838"/>
              <a:gd name="connsiteX58" fmla="*/ 2000249 w 2001837"/>
              <a:gd name="connsiteY58" fmla="*/ 941388 h 2001838"/>
              <a:gd name="connsiteX59" fmla="*/ 1587 w 2001837"/>
              <a:gd name="connsiteY59" fmla="*/ 941388 h 2001838"/>
              <a:gd name="connsiteX60" fmla="*/ 5502 w 2001837"/>
              <a:gd name="connsiteY60" fmla="*/ 877888 h 2001838"/>
              <a:gd name="connsiteX61" fmla="*/ 22851 w 2001837"/>
              <a:gd name="connsiteY61" fmla="*/ 781051 h 2001838"/>
              <a:gd name="connsiteX62" fmla="*/ 1977398 w 2001837"/>
              <a:gd name="connsiteY62" fmla="*/ 781051 h 2001838"/>
              <a:gd name="connsiteX63" fmla="*/ 1989137 w 2001837"/>
              <a:gd name="connsiteY63" fmla="*/ 842964 h 2001838"/>
              <a:gd name="connsiteX64" fmla="*/ 11112 w 2001837"/>
              <a:gd name="connsiteY64" fmla="*/ 842964 h 2001838"/>
              <a:gd name="connsiteX65" fmla="*/ 22851 w 2001837"/>
              <a:gd name="connsiteY65" fmla="*/ 781051 h 2001838"/>
              <a:gd name="connsiteX66" fmla="*/ 50947 w 2001837"/>
              <a:gd name="connsiteY66" fmla="*/ 681038 h 2001838"/>
              <a:gd name="connsiteX67" fmla="*/ 1950889 w 2001837"/>
              <a:gd name="connsiteY67" fmla="*/ 681038 h 2001838"/>
              <a:gd name="connsiteX68" fmla="*/ 1968499 w 2001837"/>
              <a:gd name="connsiteY68" fmla="*/ 742951 h 2001838"/>
              <a:gd name="connsiteX69" fmla="*/ 33337 w 2001837"/>
              <a:gd name="connsiteY69" fmla="*/ 742951 h 2001838"/>
              <a:gd name="connsiteX70" fmla="*/ 50947 w 2001837"/>
              <a:gd name="connsiteY70" fmla="*/ 681038 h 2001838"/>
              <a:gd name="connsiteX71" fmla="*/ 88945 w 2001837"/>
              <a:gd name="connsiteY71" fmla="*/ 582613 h 2001838"/>
              <a:gd name="connsiteX72" fmla="*/ 1909345 w 2001837"/>
              <a:gd name="connsiteY72" fmla="*/ 582613 h 2001838"/>
              <a:gd name="connsiteX73" fmla="*/ 1936749 w 2001837"/>
              <a:gd name="connsiteY73" fmla="*/ 646113 h 2001838"/>
              <a:gd name="connsiteX74" fmla="*/ 63499 w 2001837"/>
              <a:gd name="connsiteY74" fmla="*/ 646113 h 2001838"/>
              <a:gd name="connsiteX75" fmla="*/ 88945 w 2001837"/>
              <a:gd name="connsiteY75" fmla="*/ 582613 h 2001838"/>
              <a:gd name="connsiteX76" fmla="*/ 143166 w 2001837"/>
              <a:gd name="connsiteY76" fmla="*/ 482601 h 2001838"/>
              <a:gd name="connsiteX77" fmla="*/ 1859038 w 2001837"/>
              <a:gd name="connsiteY77" fmla="*/ 482601 h 2001838"/>
              <a:gd name="connsiteX78" fmla="*/ 1892299 w 2001837"/>
              <a:gd name="connsiteY78" fmla="*/ 546101 h 2001838"/>
              <a:gd name="connsiteX79" fmla="*/ 107949 w 2001837"/>
              <a:gd name="connsiteY79" fmla="*/ 546101 h 2001838"/>
              <a:gd name="connsiteX80" fmla="*/ 143166 w 2001837"/>
              <a:gd name="connsiteY80" fmla="*/ 482601 h 2001838"/>
              <a:gd name="connsiteX81" fmla="*/ 211675 w 2001837"/>
              <a:gd name="connsiteY81" fmla="*/ 385763 h 2001838"/>
              <a:gd name="connsiteX82" fmla="*/ 1790161 w 2001837"/>
              <a:gd name="connsiteY82" fmla="*/ 385763 h 2001838"/>
              <a:gd name="connsiteX83" fmla="*/ 1835149 w 2001837"/>
              <a:gd name="connsiteY83" fmla="*/ 447676 h 2001838"/>
              <a:gd name="connsiteX84" fmla="*/ 166687 w 2001837"/>
              <a:gd name="connsiteY84" fmla="*/ 447676 h 2001838"/>
              <a:gd name="connsiteX85" fmla="*/ 211675 w 2001837"/>
              <a:gd name="connsiteY85" fmla="*/ 385763 h 2001838"/>
              <a:gd name="connsiteX86" fmla="*/ 298431 w 2001837"/>
              <a:gd name="connsiteY86" fmla="*/ 287338 h 2001838"/>
              <a:gd name="connsiteX87" fmla="*/ 1701818 w 2001837"/>
              <a:gd name="connsiteY87" fmla="*/ 287338 h 2001838"/>
              <a:gd name="connsiteX88" fmla="*/ 1760537 w 2001837"/>
              <a:gd name="connsiteY88" fmla="*/ 347663 h 2001838"/>
              <a:gd name="connsiteX89" fmla="*/ 239712 w 2001837"/>
              <a:gd name="connsiteY89" fmla="*/ 347663 h 2001838"/>
              <a:gd name="connsiteX90" fmla="*/ 298431 w 2001837"/>
              <a:gd name="connsiteY90" fmla="*/ 287338 h 2001838"/>
              <a:gd name="connsiteX91" fmla="*/ 414499 w 2001837"/>
              <a:gd name="connsiteY91" fmla="*/ 187326 h 2001838"/>
              <a:gd name="connsiteX92" fmla="*/ 1585379 w 2001837"/>
              <a:gd name="connsiteY92" fmla="*/ 187326 h 2001838"/>
              <a:gd name="connsiteX93" fmla="*/ 1663699 w 2001837"/>
              <a:gd name="connsiteY93" fmla="*/ 250826 h 2001838"/>
              <a:gd name="connsiteX94" fmla="*/ 338137 w 2001837"/>
              <a:gd name="connsiteY94" fmla="*/ 250826 h 2001838"/>
              <a:gd name="connsiteX95" fmla="*/ 414499 w 2001837"/>
              <a:gd name="connsiteY95" fmla="*/ 187326 h 2001838"/>
              <a:gd name="connsiteX96" fmla="*/ 585335 w 2001837"/>
              <a:gd name="connsiteY96" fmla="*/ 90488 h 2001838"/>
              <a:gd name="connsiteX97" fmla="*/ 1414913 w 2001837"/>
              <a:gd name="connsiteY97" fmla="*/ 90488 h 2001838"/>
              <a:gd name="connsiteX98" fmla="*/ 1530349 w 2001837"/>
              <a:gd name="connsiteY98" fmla="*/ 150813 h 2001838"/>
              <a:gd name="connsiteX99" fmla="*/ 469899 w 2001837"/>
              <a:gd name="connsiteY99" fmla="*/ 150813 h 2001838"/>
              <a:gd name="connsiteX100" fmla="*/ 585335 w 2001837"/>
              <a:gd name="connsiteY100" fmla="*/ 90488 h 2001838"/>
              <a:gd name="connsiteX101" fmla="*/ 999330 w 2001837"/>
              <a:gd name="connsiteY101" fmla="*/ 0 h 2001838"/>
              <a:gd name="connsiteX102" fmla="*/ 1322386 w 2001837"/>
              <a:gd name="connsiteY102" fmla="*/ 52388 h 2001838"/>
              <a:gd name="connsiteX103" fmla="*/ 676274 w 2001837"/>
              <a:gd name="connsiteY103" fmla="*/ 52388 h 2001838"/>
              <a:gd name="connsiteX104" fmla="*/ 999330 w 2001837"/>
              <a:gd name="connsiteY104" fmla="*/ 0 h 200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2001837" h="2001838">
                <a:moveTo>
                  <a:pt x="733424" y="1966913"/>
                </a:moveTo>
                <a:cubicBezTo>
                  <a:pt x="733424" y="1966913"/>
                  <a:pt x="733424" y="1966913"/>
                  <a:pt x="1268411" y="1966913"/>
                </a:cubicBezTo>
                <a:cubicBezTo>
                  <a:pt x="1184146" y="1990197"/>
                  <a:pt x="1094001" y="2001838"/>
                  <a:pt x="999938" y="2001838"/>
                </a:cubicBezTo>
                <a:cubicBezTo>
                  <a:pt x="907834" y="2001838"/>
                  <a:pt x="817689" y="1990197"/>
                  <a:pt x="733424" y="1966913"/>
                </a:cubicBezTo>
                <a:close/>
                <a:moveTo>
                  <a:pt x="498474" y="1866901"/>
                </a:moveTo>
                <a:lnTo>
                  <a:pt x="1501774" y="1866901"/>
                </a:lnTo>
                <a:cubicBezTo>
                  <a:pt x="1460703" y="1890119"/>
                  <a:pt x="1419632" y="1911401"/>
                  <a:pt x="1374650" y="1928814"/>
                </a:cubicBezTo>
                <a:cubicBezTo>
                  <a:pt x="1374650" y="1928814"/>
                  <a:pt x="1374650" y="1928814"/>
                  <a:pt x="623642" y="1928814"/>
                </a:cubicBezTo>
                <a:cubicBezTo>
                  <a:pt x="580616" y="1911401"/>
                  <a:pt x="537589" y="1890119"/>
                  <a:pt x="498474" y="1866901"/>
                </a:cubicBezTo>
                <a:close/>
                <a:moveTo>
                  <a:pt x="357187" y="1768476"/>
                </a:moveTo>
                <a:lnTo>
                  <a:pt x="1643062" y="1768476"/>
                </a:lnTo>
                <a:cubicBezTo>
                  <a:pt x="1615661" y="1789882"/>
                  <a:pt x="1588261" y="1809342"/>
                  <a:pt x="1560860" y="1828801"/>
                </a:cubicBezTo>
                <a:cubicBezTo>
                  <a:pt x="1560860" y="1828801"/>
                  <a:pt x="1560860" y="1828801"/>
                  <a:pt x="439389" y="1828801"/>
                </a:cubicBezTo>
                <a:cubicBezTo>
                  <a:pt x="410031" y="1809342"/>
                  <a:pt x="382630" y="1789882"/>
                  <a:pt x="357187" y="1768476"/>
                </a:cubicBezTo>
                <a:close/>
                <a:moveTo>
                  <a:pt x="255587" y="1668463"/>
                </a:moveTo>
                <a:lnTo>
                  <a:pt x="1744662" y="1668463"/>
                </a:lnTo>
                <a:cubicBezTo>
                  <a:pt x="1725095" y="1690291"/>
                  <a:pt x="1705527" y="1712119"/>
                  <a:pt x="1684003" y="1731963"/>
                </a:cubicBezTo>
                <a:cubicBezTo>
                  <a:pt x="1684003" y="1731963"/>
                  <a:pt x="1684003" y="1731963"/>
                  <a:pt x="316246" y="1731963"/>
                </a:cubicBezTo>
                <a:cubicBezTo>
                  <a:pt x="294722" y="1712119"/>
                  <a:pt x="273198" y="1690291"/>
                  <a:pt x="255587" y="1668463"/>
                </a:cubicBezTo>
                <a:close/>
                <a:moveTo>
                  <a:pt x="177799" y="1571626"/>
                </a:moveTo>
                <a:lnTo>
                  <a:pt x="1824036" y="1571626"/>
                </a:lnTo>
                <a:cubicBezTo>
                  <a:pt x="1808376" y="1593031"/>
                  <a:pt x="1794674" y="1612491"/>
                  <a:pt x="1777057" y="1631951"/>
                </a:cubicBezTo>
                <a:cubicBezTo>
                  <a:pt x="1777057" y="1631951"/>
                  <a:pt x="1777057" y="1631951"/>
                  <a:pt x="222821" y="1631951"/>
                </a:cubicBezTo>
                <a:cubicBezTo>
                  <a:pt x="207161" y="1612491"/>
                  <a:pt x="191501" y="1593031"/>
                  <a:pt x="177799" y="1571626"/>
                </a:cubicBezTo>
                <a:close/>
                <a:moveTo>
                  <a:pt x="117474" y="1471613"/>
                </a:moveTo>
                <a:lnTo>
                  <a:pt x="1884361" y="1471613"/>
                </a:lnTo>
                <a:cubicBezTo>
                  <a:pt x="1872621" y="1492895"/>
                  <a:pt x="1860881" y="1514178"/>
                  <a:pt x="1847184" y="1533526"/>
                </a:cubicBezTo>
                <a:cubicBezTo>
                  <a:pt x="1847184" y="1533526"/>
                  <a:pt x="1847184" y="1533526"/>
                  <a:pt x="152694" y="1533526"/>
                </a:cubicBezTo>
                <a:cubicBezTo>
                  <a:pt x="140954" y="1514178"/>
                  <a:pt x="129214" y="1492895"/>
                  <a:pt x="117474" y="1471613"/>
                </a:cubicBezTo>
                <a:close/>
                <a:moveTo>
                  <a:pt x="69849" y="1373188"/>
                </a:moveTo>
                <a:lnTo>
                  <a:pt x="1928811" y="1373188"/>
                </a:lnTo>
                <a:cubicBezTo>
                  <a:pt x="1920984" y="1392647"/>
                  <a:pt x="1911200" y="1414053"/>
                  <a:pt x="1901416" y="1433513"/>
                </a:cubicBezTo>
                <a:cubicBezTo>
                  <a:pt x="1901416" y="1433513"/>
                  <a:pt x="1901416" y="1433513"/>
                  <a:pt x="97244" y="1433513"/>
                </a:cubicBezTo>
                <a:cubicBezTo>
                  <a:pt x="87460" y="1414053"/>
                  <a:pt x="79633" y="1392647"/>
                  <a:pt x="69849" y="1373188"/>
                </a:cubicBezTo>
                <a:close/>
                <a:moveTo>
                  <a:pt x="36512" y="1273176"/>
                </a:moveTo>
                <a:lnTo>
                  <a:pt x="1963737" y="1273176"/>
                </a:lnTo>
                <a:cubicBezTo>
                  <a:pt x="1957867" y="1295004"/>
                  <a:pt x="1950041" y="1316832"/>
                  <a:pt x="1942215" y="1336676"/>
                </a:cubicBezTo>
                <a:cubicBezTo>
                  <a:pt x="1942215" y="1336676"/>
                  <a:pt x="1942215" y="1336676"/>
                  <a:pt x="56078" y="1336676"/>
                </a:cubicBezTo>
                <a:cubicBezTo>
                  <a:pt x="48251" y="1316832"/>
                  <a:pt x="42382" y="1295004"/>
                  <a:pt x="36512" y="1273176"/>
                </a:cubicBezTo>
                <a:close/>
                <a:moveTo>
                  <a:pt x="12699" y="1176338"/>
                </a:moveTo>
                <a:lnTo>
                  <a:pt x="1985961" y="1176338"/>
                </a:lnTo>
                <a:cubicBezTo>
                  <a:pt x="1982046" y="1195797"/>
                  <a:pt x="1978131" y="1217203"/>
                  <a:pt x="1974215" y="1236663"/>
                </a:cubicBezTo>
                <a:cubicBezTo>
                  <a:pt x="1974215" y="1236663"/>
                  <a:pt x="1974215" y="1236663"/>
                  <a:pt x="26402" y="1236663"/>
                </a:cubicBezTo>
                <a:cubicBezTo>
                  <a:pt x="22487" y="1217203"/>
                  <a:pt x="16614" y="1195797"/>
                  <a:pt x="12699" y="1176338"/>
                </a:cubicBezTo>
                <a:close/>
                <a:moveTo>
                  <a:pt x="1587" y="1076326"/>
                </a:moveTo>
                <a:lnTo>
                  <a:pt x="2000249" y="1076326"/>
                </a:lnTo>
                <a:cubicBezTo>
                  <a:pt x="1998292" y="1097608"/>
                  <a:pt x="1996334" y="1118891"/>
                  <a:pt x="1992419" y="1138239"/>
                </a:cubicBezTo>
                <a:cubicBezTo>
                  <a:pt x="1992419" y="1138239"/>
                  <a:pt x="1992419" y="1138239"/>
                  <a:pt x="9417" y="1138239"/>
                </a:cubicBezTo>
                <a:cubicBezTo>
                  <a:pt x="5502" y="1118891"/>
                  <a:pt x="3545" y="1097608"/>
                  <a:pt x="1587" y="1076326"/>
                </a:cubicBezTo>
                <a:close/>
                <a:moveTo>
                  <a:pt x="0" y="977901"/>
                </a:moveTo>
                <a:cubicBezTo>
                  <a:pt x="0" y="977901"/>
                  <a:pt x="0" y="977901"/>
                  <a:pt x="2001837" y="977901"/>
                </a:cubicBezTo>
                <a:cubicBezTo>
                  <a:pt x="2001837" y="985838"/>
                  <a:pt x="2001837" y="991791"/>
                  <a:pt x="2001837" y="999729"/>
                </a:cubicBezTo>
                <a:cubicBezTo>
                  <a:pt x="2001837" y="1013620"/>
                  <a:pt x="2001837" y="1027510"/>
                  <a:pt x="2001837" y="1041401"/>
                </a:cubicBezTo>
                <a:cubicBezTo>
                  <a:pt x="2001837" y="1041401"/>
                  <a:pt x="2001837" y="1041401"/>
                  <a:pt x="0" y="1041401"/>
                </a:cubicBezTo>
                <a:cubicBezTo>
                  <a:pt x="0" y="1027510"/>
                  <a:pt x="0" y="1013620"/>
                  <a:pt x="0" y="999729"/>
                </a:cubicBezTo>
                <a:cubicBezTo>
                  <a:pt x="0" y="991791"/>
                  <a:pt x="0" y="985838"/>
                  <a:pt x="0" y="977901"/>
                </a:cubicBezTo>
                <a:close/>
                <a:moveTo>
                  <a:pt x="5502" y="877888"/>
                </a:moveTo>
                <a:lnTo>
                  <a:pt x="1994376" y="877888"/>
                </a:lnTo>
                <a:cubicBezTo>
                  <a:pt x="1998292" y="899716"/>
                  <a:pt x="1998292" y="919560"/>
                  <a:pt x="2000249" y="941388"/>
                </a:cubicBezTo>
                <a:cubicBezTo>
                  <a:pt x="2000249" y="941388"/>
                  <a:pt x="2000249" y="941388"/>
                  <a:pt x="1587" y="941388"/>
                </a:cubicBezTo>
                <a:cubicBezTo>
                  <a:pt x="1587" y="919560"/>
                  <a:pt x="3545" y="899716"/>
                  <a:pt x="5502" y="877888"/>
                </a:cubicBezTo>
                <a:close/>
                <a:moveTo>
                  <a:pt x="22851" y="781051"/>
                </a:moveTo>
                <a:lnTo>
                  <a:pt x="1977398" y="781051"/>
                </a:lnTo>
                <a:cubicBezTo>
                  <a:pt x="1981311" y="800399"/>
                  <a:pt x="1985224" y="821681"/>
                  <a:pt x="1989137" y="842964"/>
                </a:cubicBezTo>
                <a:cubicBezTo>
                  <a:pt x="1989137" y="842964"/>
                  <a:pt x="1989137" y="842964"/>
                  <a:pt x="11112" y="842964"/>
                </a:cubicBezTo>
                <a:cubicBezTo>
                  <a:pt x="15025" y="821681"/>
                  <a:pt x="18938" y="800399"/>
                  <a:pt x="22851" y="781051"/>
                </a:cubicBezTo>
                <a:close/>
                <a:moveTo>
                  <a:pt x="50947" y="681038"/>
                </a:moveTo>
                <a:lnTo>
                  <a:pt x="1950889" y="681038"/>
                </a:lnTo>
                <a:cubicBezTo>
                  <a:pt x="1956759" y="702320"/>
                  <a:pt x="1962629" y="721668"/>
                  <a:pt x="1968499" y="742951"/>
                </a:cubicBezTo>
                <a:cubicBezTo>
                  <a:pt x="1968499" y="742951"/>
                  <a:pt x="1968499" y="742951"/>
                  <a:pt x="33337" y="742951"/>
                </a:cubicBezTo>
                <a:cubicBezTo>
                  <a:pt x="37250" y="721668"/>
                  <a:pt x="45077" y="702320"/>
                  <a:pt x="50947" y="681038"/>
                </a:cubicBezTo>
                <a:close/>
                <a:moveTo>
                  <a:pt x="88945" y="582613"/>
                </a:moveTo>
                <a:lnTo>
                  <a:pt x="1909345" y="582613"/>
                </a:lnTo>
                <a:cubicBezTo>
                  <a:pt x="1919132" y="602457"/>
                  <a:pt x="1928919" y="624285"/>
                  <a:pt x="1936749" y="646113"/>
                </a:cubicBezTo>
                <a:cubicBezTo>
                  <a:pt x="1936749" y="646113"/>
                  <a:pt x="1936749" y="646113"/>
                  <a:pt x="63499" y="646113"/>
                </a:cubicBezTo>
                <a:cubicBezTo>
                  <a:pt x="71329" y="624285"/>
                  <a:pt x="79158" y="602457"/>
                  <a:pt x="88945" y="582613"/>
                </a:cubicBezTo>
                <a:close/>
                <a:moveTo>
                  <a:pt x="143166" y="482601"/>
                </a:moveTo>
                <a:lnTo>
                  <a:pt x="1859038" y="482601"/>
                </a:lnTo>
                <a:cubicBezTo>
                  <a:pt x="1870777" y="504429"/>
                  <a:pt x="1882516" y="524273"/>
                  <a:pt x="1892299" y="546101"/>
                </a:cubicBezTo>
                <a:cubicBezTo>
                  <a:pt x="1892299" y="546101"/>
                  <a:pt x="1892299" y="546101"/>
                  <a:pt x="107949" y="546101"/>
                </a:cubicBezTo>
                <a:cubicBezTo>
                  <a:pt x="119688" y="524273"/>
                  <a:pt x="131427" y="504429"/>
                  <a:pt x="143166" y="482601"/>
                </a:cubicBezTo>
                <a:close/>
                <a:moveTo>
                  <a:pt x="211675" y="385763"/>
                </a:moveTo>
                <a:lnTo>
                  <a:pt x="1790161" y="385763"/>
                </a:lnTo>
                <a:cubicBezTo>
                  <a:pt x="1805809" y="405111"/>
                  <a:pt x="1821457" y="426393"/>
                  <a:pt x="1835149" y="447676"/>
                </a:cubicBezTo>
                <a:cubicBezTo>
                  <a:pt x="1835149" y="447676"/>
                  <a:pt x="1835149" y="447676"/>
                  <a:pt x="166687" y="447676"/>
                </a:cubicBezTo>
                <a:cubicBezTo>
                  <a:pt x="180379" y="426393"/>
                  <a:pt x="196027" y="405111"/>
                  <a:pt x="211675" y="385763"/>
                </a:cubicBezTo>
                <a:close/>
                <a:moveTo>
                  <a:pt x="298431" y="287338"/>
                </a:moveTo>
                <a:cubicBezTo>
                  <a:pt x="298431" y="287338"/>
                  <a:pt x="298431" y="287338"/>
                  <a:pt x="1701818" y="287338"/>
                </a:cubicBezTo>
                <a:cubicBezTo>
                  <a:pt x="1721391" y="306797"/>
                  <a:pt x="1740964" y="326257"/>
                  <a:pt x="1760537" y="347663"/>
                </a:cubicBezTo>
                <a:cubicBezTo>
                  <a:pt x="1760537" y="347663"/>
                  <a:pt x="1760537" y="347663"/>
                  <a:pt x="239712" y="347663"/>
                </a:cubicBezTo>
                <a:cubicBezTo>
                  <a:pt x="257328" y="326257"/>
                  <a:pt x="276901" y="306797"/>
                  <a:pt x="298431" y="287338"/>
                </a:cubicBezTo>
                <a:close/>
                <a:moveTo>
                  <a:pt x="414499" y="187326"/>
                </a:moveTo>
                <a:lnTo>
                  <a:pt x="1585379" y="187326"/>
                </a:lnTo>
                <a:cubicBezTo>
                  <a:pt x="1612791" y="207170"/>
                  <a:pt x="1638245" y="228998"/>
                  <a:pt x="1663699" y="250826"/>
                </a:cubicBezTo>
                <a:cubicBezTo>
                  <a:pt x="1663699" y="250826"/>
                  <a:pt x="1663699" y="250826"/>
                  <a:pt x="338137" y="250826"/>
                </a:cubicBezTo>
                <a:cubicBezTo>
                  <a:pt x="361633" y="228998"/>
                  <a:pt x="389045" y="207170"/>
                  <a:pt x="414499" y="187326"/>
                </a:cubicBezTo>
                <a:close/>
                <a:moveTo>
                  <a:pt x="585335" y="90488"/>
                </a:moveTo>
                <a:lnTo>
                  <a:pt x="1414913" y="90488"/>
                </a:lnTo>
                <a:cubicBezTo>
                  <a:pt x="1456000" y="108001"/>
                  <a:pt x="1493175" y="127461"/>
                  <a:pt x="1530349" y="150813"/>
                </a:cubicBezTo>
                <a:cubicBezTo>
                  <a:pt x="1530349" y="150813"/>
                  <a:pt x="1530349" y="150813"/>
                  <a:pt x="469899" y="150813"/>
                </a:cubicBezTo>
                <a:cubicBezTo>
                  <a:pt x="507073" y="127461"/>
                  <a:pt x="546204" y="108001"/>
                  <a:pt x="585335" y="90488"/>
                </a:cubicBezTo>
                <a:close/>
                <a:moveTo>
                  <a:pt x="999330" y="0"/>
                </a:moveTo>
                <a:cubicBezTo>
                  <a:pt x="1112889" y="0"/>
                  <a:pt x="1220574" y="17463"/>
                  <a:pt x="1322386" y="52388"/>
                </a:cubicBezTo>
                <a:cubicBezTo>
                  <a:pt x="1322386" y="52388"/>
                  <a:pt x="1322386" y="52388"/>
                  <a:pt x="676274" y="52388"/>
                </a:cubicBezTo>
                <a:cubicBezTo>
                  <a:pt x="778086" y="17463"/>
                  <a:pt x="887729" y="0"/>
                  <a:pt x="999330" y="0"/>
                </a:cubicBezTo>
                <a:close/>
              </a:path>
            </a:pathLst>
          </a:custGeom>
          <a:gradFill>
            <a:gsLst>
              <a:gs pos="0">
                <a:srgbClr val="4A78DE"/>
              </a:gs>
              <a:gs pos="76000">
                <a:srgbClr val="2162D4"/>
              </a:gs>
            </a:gsLst>
            <a:lin ang="0" scaled="0"/>
          </a:gradFill>
          <a:ln>
            <a:noFill/>
          </a:ln>
        </p:spPr>
        <p:txBody>
          <a:bodyPr vert="horz" wrap="square" lIns="91440" tIns="45720" rIns="91440" bIns="45720" numCol="1" anchor="t" anchorCtr="0" compatLnSpc="1">
            <a:noAutofit/>
          </a:bodyPr>
          <a:lstStyle/>
          <a:p>
            <a:endParaRPr lang="zh-CN" altLang="en-US"/>
          </a:p>
        </p:txBody>
      </p:sp>
      <p:sp>
        <p:nvSpPr>
          <p:cNvPr id="9" name="íṥľíḑé"/>
          <p:cNvSpPr>
            <a:spLocks noGrp="1"/>
          </p:cNvSpPr>
          <p:nvPr>
            <p:ph type="ctrTitle"/>
          </p:nvPr>
        </p:nvSpPr>
        <p:spPr>
          <a:xfrm>
            <a:off x="660400" y="2700577"/>
            <a:ext cx="10858500" cy="838835"/>
          </a:xfrm>
        </p:spPr>
        <p:txBody>
          <a:bodyPr>
            <a:spAutoFit/>
          </a:bodyPr>
          <a:lstStyle/>
          <a:p>
            <a:pPr>
              <a:spcBef>
                <a:spcPts val="600"/>
              </a:spcBef>
              <a:spcAft>
                <a:spcPts val="600"/>
              </a:spcAft>
            </a:pPr>
            <a:r>
              <a:rPr lang="zh-CN" altLang="en-US" sz="5400" spc="100" dirty="0">
                <a:solidFill>
                  <a:srgbClr val="FFFFFF"/>
                </a:solidFill>
                <a:latin typeface="阿里巴巴普惠体" panose="00020600040101010101" charset="-122"/>
                <a:ea typeface="阿里巴巴普惠体" panose="00020600040101010101" charset="-122"/>
              </a:rPr>
              <a:t>多云编排！多集群的挑战与机遇</a:t>
            </a:r>
            <a:endParaRPr lang="zh-CN" altLang="en-US" sz="5400" spc="100" dirty="0">
              <a:solidFill>
                <a:srgbClr val="FFFFFF"/>
              </a:solidFill>
              <a:latin typeface="阿里巴巴普惠体" panose="00020600040101010101" charset="-122"/>
              <a:ea typeface="阿里巴巴普惠体" panose="00020600040101010101"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íṩļîďê"/>
        <p:cNvGrpSpPr/>
        <p:nvPr/>
      </p:nvGrpSpPr>
      <p:grpSpPr>
        <a:xfrm>
          <a:off x="0" y="0"/>
          <a:ext cx="0" cy="0"/>
          <a:chOff x="0" y="0"/>
          <a:chExt cx="0" cy="0"/>
        </a:xfrm>
      </p:grpSpPr>
      <p:sp>
        <p:nvSpPr>
          <p:cNvPr id="3" name="îs1îde"/>
          <p:cNvSpPr>
            <a:spLocks noGrp="1"/>
          </p:cNvSpPr>
          <p:nvPr>
            <p:ph type="sldNum" sz="quarter" idx="12"/>
          </p:nvPr>
        </p:nvSpPr>
        <p:spPr>
          <a:xfrm>
            <a:off x="8857452" y="6438900"/>
            <a:ext cx="2661448" cy="215900"/>
          </a:xfrm>
        </p:spPr>
        <p:txBody>
          <a:bodyPr/>
          <a:lstStyle/>
          <a:p>
            <a:fld id="{7F65B630-C7FF-41C0-9923-C5E5E29EED81}" type="slidenum">
              <a:rPr lang="zh-CN" altLang="en-US" smtClean="0"/>
            </a:fld>
            <a:endParaRPr lang="zh-CN" altLang="en-US" dirty="0"/>
          </a:p>
        </p:txBody>
      </p:sp>
      <p:graphicFrame>
        <p:nvGraphicFramePr>
          <p:cNvPr id="6" name="图表 5"/>
          <p:cNvGraphicFramePr/>
          <p:nvPr/>
        </p:nvGraphicFramePr>
        <p:xfrm>
          <a:off x="2032000" y="719667"/>
          <a:ext cx="9479310" cy="5008034"/>
        </p:xfrm>
        <a:graphic>
          <a:graphicData uri="http://schemas.openxmlformats.org/drawingml/2006/chart">
            <c:chart xmlns:c="http://schemas.openxmlformats.org/drawingml/2006/chart" xmlns:r="http://schemas.openxmlformats.org/officeDocument/2006/relationships" r:id="rId1"/>
          </a:graphicData>
        </a:graphic>
      </p:graphicFrame>
      <p:pic>
        <p:nvPicPr>
          <p:cNvPr id="5" name="图片 4"/>
          <p:cNvPicPr>
            <a:picLocks noChangeAspect="1"/>
          </p:cNvPicPr>
          <p:nvPr/>
        </p:nvPicPr>
        <p:blipFill>
          <a:blip r:embed="rId2"/>
          <a:stretch>
            <a:fillRect/>
          </a:stretch>
        </p:blipFill>
        <p:spPr>
          <a:xfrm>
            <a:off x="479425" y="1557020"/>
            <a:ext cx="5364480" cy="3092450"/>
          </a:xfrm>
          <a:prstGeom prst="rect">
            <a:avLst/>
          </a:prstGeom>
          <a:effectLst>
            <a:outerShdw blurRad="503143" dist="50800" dir="5400000" sx="89989" sy="89989" algn="ctr" rotWithShape="0">
              <a:srgbClr val="000000">
                <a:alpha val="90235"/>
              </a:srgbClr>
            </a:outerShdw>
          </a:effectLst>
        </p:spPr>
      </p:pic>
      <p:pic>
        <p:nvPicPr>
          <p:cNvPr id="7" name="图片 6"/>
          <p:cNvPicPr>
            <a:picLocks noChangeAspect="1"/>
          </p:cNvPicPr>
          <p:nvPr/>
        </p:nvPicPr>
        <p:blipFill>
          <a:blip r:embed="rId3"/>
          <a:stretch>
            <a:fillRect/>
          </a:stretch>
        </p:blipFill>
        <p:spPr>
          <a:xfrm>
            <a:off x="5735955" y="2420620"/>
            <a:ext cx="6191885" cy="3242310"/>
          </a:xfrm>
          <a:prstGeom prst="rect">
            <a:avLst/>
          </a:prstGeom>
          <a:effectLst>
            <a:outerShdw blurRad="503143" dist="50800" dir="5400000" sx="89989" sy="89989" algn="ctr" rotWithShape="0">
              <a:srgbClr val="000000">
                <a:alpha val="90235"/>
              </a:srgbClr>
            </a:outerShdw>
          </a:effectLst>
        </p:spPr>
      </p:pic>
      <p:sp>
        <p:nvSpPr>
          <p:cNvPr id="4" name="文本框 3"/>
          <p:cNvSpPr txBox="1"/>
          <p:nvPr/>
        </p:nvSpPr>
        <p:spPr>
          <a:xfrm>
            <a:off x="660400" y="6021070"/>
            <a:ext cx="7325995" cy="321945"/>
          </a:xfrm>
          <a:prstGeom prst="rect">
            <a:avLst/>
          </a:prstGeom>
          <a:noFill/>
        </p:spPr>
        <p:txBody>
          <a:bodyPr wrap="square" rtlCol="0" anchor="t">
            <a:spAutoFit/>
          </a:bodyPr>
          <a:p>
            <a:pPr algn="l"/>
            <a:r>
              <a:rPr lang="zh-CN" altLang="en-US" sz="1500">
                <a:latin typeface="阿里巴巴普惠体" panose="00020600040101010101" charset="-122"/>
                <a:ea typeface="阿里巴巴普惠体" panose="00020600040101010101" charset="-122"/>
                <a:cs typeface="Alibaba PuHuiTi Regular" panose="00020600040101010101" charset="-122"/>
              </a:rPr>
              <a:t>报告数据来源：</a:t>
            </a:r>
            <a:r>
              <a:rPr lang="en-US" altLang="zh-CN" sz="1500">
                <a:latin typeface="阿里巴巴普惠体" panose="00020600040101010101" charset="-122"/>
                <a:ea typeface="阿里巴巴普惠体" panose="00020600040101010101" charset="-122"/>
                <a:cs typeface="Alibaba PuHuiTi Regular" panose="00020600040101010101" charset="-122"/>
              </a:rPr>
              <a:t> </a:t>
            </a:r>
            <a:r>
              <a:rPr lang="zh-CN" altLang="en-US" sz="1500">
                <a:latin typeface="阿里巴巴普惠体" panose="00020600040101010101" charset="-122"/>
                <a:ea typeface="阿里巴巴普惠体" panose="00020600040101010101" charset="-122"/>
                <a:cs typeface="Alibaba PuHuiTi Regular" panose="00020600040101010101" charset="-122"/>
              </a:rPr>
              <a:t>https://info.flexera.com/CM-REPORT-State-of-the-Cloud</a:t>
            </a:r>
            <a:endParaRPr lang="zh-CN" altLang="en-US" sz="1500">
              <a:latin typeface="阿里巴巴普惠体" panose="00020600040101010101" charset="-122"/>
              <a:ea typeface="阿里巴巴普惠体" panose="00020600040101010101" charset="-122"/>
              <a:cs typeface="Alibaba PuHuiTi Regular" panose="00020600040101010101" charset="-122"/>
            </a:endParaRPr>
          </a:p>
        </p:txBody>
      </p:sp>
      <p:sp>
        <p:nvSpPr>
          <p:cNvPr id="9" name="ïŝliďé"/>
          <p:cNvSpPr>
            <a:spLocks noGrp="1"/>
          </p:cNvSpPr>
          <p:nvPr/>
        </p:nvSpPr>
        <p:spPr>
          <a:xfrm>
            <a:off x="767080" y="0"/>
            <a:ext cx="10858500" cy="10287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zh-CN" altLang="en-US" sz="2800" b="1" kern="1200">
                <a:solidFill>
                  <a:srgbClr val="000000"/>
                </a:solidFill>
                <a:latin typeface="+mj-lt"/>
                <a:ea typeface="+mj-ea"/>
                <a:cs typeface="+mj-cs"/>
              </a:defRPr>
            </a:lvl1pPr>
          </a:lstStyle>
          <a:p>
            <a:pPr lvl="0" algn="l">
              <a:buClrTx/>
              <a:buSzTx/>
              <a:buFontTx/>
            </a:pPr>
            <a:r>
              <a:rPr dirty="0" err="1">
                <a:solidFill>
                  <a:schemeClr val="accent1"/>
                </a:solidFill>
                <a:latin typeface="Alibaba PuHuiTi Bold" panose="00020600040101010101" charset="-122"/>
                <a:ea typeface="Alibaba PuHuiTi Bold" panose="00020600040101010101" charset="-122"/>
                <a:cs typeface="Alibaba PuHuiTi Medium" panose="00020600040101010101" charset="-122"/>
                <a:sym typeface="+mn-ea"/>
              </a:rPr>
              <a:t>市场趋势：多云已经成为事实上的标准</a:t>
            </a:r>
            <a:endParaRPr dirty="0" err="1">
              <a:solidFill>
                <a:schemeClr val="accent1"/>
              </a:solidFill>
              <a:latin typeface="Alibaba PuHuiTi Bold" panose="00020600040101010101" charset="-122"/>
              <a:ea typeface="Alibaba PuHuiTi Bold" panose="00020600040101010101" charset="-122"/>
              <a:cs typeface="Alibaba PuHuiTi Medium" panose="00020600040101010101" charset="-122"/>
              <a:sym typeface="+mn-ea"/>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ïŝliďé"/>
          <p:cNvSpPr>
            <a:spLocks noGrp="1"/>
          </p:cNvSpPr>
          <p:nvPr>
            <p:ph type="title"/>
          </p:nvPr>
        </p:nvSpPr>
        <p:spPr>
          <a:xfrm>
            <a:off x="660400" y="0"/>
            <a:ext cx="10858500" cy="1028700"/>
          </a:xfrm>
        </p:spPr>
        <p:txBody>
          <a:bodyPr vert="horz" lIns="91440" tIns="45720" rIns="91440" bIns="45720" rtlCol="0" anchor="b">
            <a:normAutofit/>
          </a:bodyPr>
          <a:lstStyle/>
          <a:p>
            <a:pPr lvl="0" algn="l">
              <a:buClrTx/>
              <a:buSzTx/>
              <a:buFontTx/>
            </a:pPr>
            <a:r>
              <a:rPr dirty="0" err="1">
                <a:solidFill>
                  <a:schemeClr val="accent1"/>
                </a:solidFill>
                <a:latin typeface="Alibaba PuHuiTi Bold" panose="00020600040101010101" charset="-122"/>
                <a:ea typeface="Alibaba PuHuiTi Bold" panose="00020600040101010101" charset="-122"/>
                <a:cs typeface="Alibaba PuHuiTi Bold" panose="00020600040101010101" charset="-122"/>
                <a:sym typeface="+mn-ea"/>
              </a:rPr>
              <a:t>多云时代 需要解决的问题</a:t>
            </a:r>
            <a:endParaRPr dirty="0" err="1">
              <a:solidFill>
                <a:schemeClr val="accent1"/>
              </a:solidFill>
              <a:latin typeface="Alibaba PuHuiTi Bold" panose="00020600040101010101" charset="-122"/>
              <a:ea typeface="Alibaba PuHuiTi Bold" panose="00020600040101010101" charset="-122"/>
              <a:cs typeface="Alibaba PuHuiTi Bold" panose="00020600040101010101" charset="-122"/>
              <a:sym typeface="+mn-ea"/>
            </a:endParaRPr>
          </a:p>
        </p:txBody>
      </p:sp>
      <p:sp>
        <p:nvSpPr>
          <p:cNvPr id="2" name="灯片编号占位符 2"/>
          <p:cNvSpPr>
            <a:spLocks noGrp="1"/>
          </p:cNvSpPr>
          <p:nvPr>
            <p:ph type="sldNum" sz="quarter" idx="12"/>
          </p:nvPr>
        </p:nvSpPr>
        <p:spPr>
          <a:xfrm>
            <a:off x="8857452" y="6438900"/>
            <a:ext cx="2661448" cy="215900"/>
          </a:xfrm>
        </p:spPr>
        <p:txBody>
          <a:bodyPr/>
          <a:lstStyle/>
          <a:p>
            <a:fld id="{7F65B630-C7FF-41C0-9923-C5E5E29EED81}" type="slidenum">
              <a:rPr lang="zh-CN" altLang="en-US" smtClean="0"/>
            </a:fld>
            <a:endParaRPr lang="zh-CN" altLang="en-US"/>
          </a:p>
        </p:txBody>
      </p:sp>
      <p:grpSp>
        <p:nvGrpSpPr>
          <p:cNvPr id="4" name="组合 3"/>
          <p:cNvGrpSpPr>
            <a:grpSpLocks noChangeAspect="1"/>
          </p:cNvGrpSpPr>
          <p:nvPr/>
        </p:nvGrpSpPr>
        <p:grpSpPr>
          <a:xfrm>
            <a:off x="659680" y="2014339"/>
            <a:ext cx="10858500" cy="4190513"/>
            <a:chOff x="660400" y="2678504"/>
            <a:chExt cx="10858500" cy="4190513"/>
          </a:xfrm>
        </p:grpSpPr>
        <p:grpSp>
          <p:nvGrpSpPr>
            <p:cNvPr id="5" name="îṡḻiḑê"/>
            <p:cNvGrpSpPr/>
            <p:nvPr/>
          </p:nvGrpSpPr>
          <p:grpSpPr>
            <a:xfrm>
              <a:off x="863173" y="2678504"/>
              <a:ext cx="2259719" cy="2965921"/>
              <a:chOff x="863173" y="1666067"/>
              <a:chExt cx="3139648" cy="2965921"/>
            </a:xfrm>
          </p:grpSpPr>
          <p:sp>
            <p:nvSpPr>
              <p:cNvPr id="39" name="íŝļïḍè"/>
              <p:cNvSpPr/>
              <p:nvPr/>
            </p:nvSpPr>
            <p:spPr>
              <a:xfrm>
                <a:off x="863175" y="2366396"/>
                <a:ext cx="3139646" cy="614712"/>
              </a:xfrm>
              <a:prstGeom prst="round2DiagRect">
                <a:avLst>
                  <a:gd name="adj1" fmla="val 36800"/>
                  <a:gd name="adj2" fmla="val 0"/>
                </a:avLst>
              </a:prstGeom>
              <a:solidFill>
                <a:schemeClr val="tx1">
                  <a:lumMod val="25000"/>
                  <a:lumOff val="75000"/>
                  <a:alpha val="20000"/>
                </a:schemeClr>
              </a:solidFill>
              <a:ln w="6055" cap="flat">
                <a:noFill/>
                <a:prstDash val="solid"/>
                <a:miter/>
              </a:ln>
            </p:spPr>
            <p:txBody>
              <a:bodyPr wrap="square" lIns="108000" tIns="108000" rIns="108000" bIns="108000" rtlCol="0" anchor="ctr">
                <a:noAutofit/>
              </a:bodyPr>
              <a:lstStyle/>
              <a:p>
                <a:pPr>
                  <a:lnSpc>
                    <a:spcPct val="130000"/>
                  </a:lnSpc>
                </a:pPr>
                <a:r>
                  <a:rPr kumimoji="1" lang="zh-CN" altLang="en-US" sz="1200" dirty="0">
                    <a:latin typeface="阿里巴巴普惠体" panose="00020600040101010101" charset="-122"/>
                    <a:ea typeface="阿里巴巴普惠体" panose="00020600040101010101" charset="-122"/>
                  </a:rPr>
                  <a:t>繁琐重复的集群配置</a:t>
                </a:r>
                <a:endParaRPr kumimoji="1" lang="zh-CN" altLang="en-US" sz="1200" dirty="0">
                  <a:solidFill>
                    <a:schemeClr val="tx1"/>
                  </a:solidFill>
                  <a:latin typeface="阿里巴巴普惠体" panose="00020600040101010101" charset="-122"/>
                  <a:ea typeface="阿里巴巴普惠体" panose="00020600040101010101" charset="-122"/>
                </a:endParaRPr>
              </a:p>
            </p:txBody>
          </p:sp>
          <p:sp>
            <p:nvSpPr>
              <p:cNvPr id="40" name="ïṥ1îḋè"/>
              <p:cNvSpPr/>
              <p:nvPr/>
            </p:nvSpPr>
            <p:spPr>
              <a:xfrm>
                <a:off x="863173" y="1666067"/>
                <a:ext cx="3139648" cy="549711"/>
              </a:xfrm>
              <a:prstGeom prst="round2DiagRect">
                <a:avLst>
                  <a:gd name="adj1" fmla="val 368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spAutoFit/>
              </a:bodyPr>
              <a:lstStyle/>
              <a:p>
                <a:r>
                  <a:rPr kumimoji="1" lang="zh-CN" altLang="en-US" sz="1400" b="1" dirty="0">
                    <a:solidFill>
                      <a:srgbClr val="FFFFFF"/>
                    </a:solidFill>
                    <a:latin typeface="阿里巴巴普惠体" panose="00020600040101010101" charset="-122"/>
                    <a:ea typeface="阿里巴巴普惠体" panose="00020600040101010101" charset="-122"/>
                  </a:rPr>
                  <a:t>集群繁多</a:t>
                </a:r>
                <a:endParaRPr kumimoji="1" lang="zh-CN" altLang="en-US" sz="1400" b="1" dirty="0">
                  <a:solidFill>
                    <a:srgbClr val="FFFFFF"/>
                  </a:solidFill>
                  <a:latin typeface="阿里巴巴普惠体" panose="00020600040101010101" charset="-122"/>
                  <a:ea typeface="阿里巴巴普惠体" panose="00020600040101010101" charset="-122"/>
                </a:endParaRPr>
              </a:p>
            </p:txBody>
          </p:sp>
          <p:sp>
            <p:nvSpPr>
              <p:cNvPr id="41" name="ïs1îḑè"/>
              <p:cNvSpPr/>
              <p:nvPr/>
            </p:nvSpPr>
            <p:spPr>
              <a:xfrm>
                <a:off x="863174" y="3197108"/>
                <a:ext cx="3139646" cy="614712"/>
              </a:xfrm>
              <a:prstGeom prst="round2DiagRect">
                <a:avLst>
                  <a:gd name="adj1" fmla="val 36800"/>
                  <a:gd name="adj2" fmla="val 0"/>
                </a:avLst>
              </a:prstGeom>
              <a:solidFill>
                <a:schemeClr val="accent1">
                  <a:alpha val="10000"/>
                </a:schemeClr>
              </a:solidFill>
              <a:ln w="6055" cap="flat">
                <a:noFill/>
                <a:prstDash val="solid"/>
                <a:miter/>
              </a:ln>
            </p:spPr>
            <p:txBody>
              <a:bodyPr wrap="square" lIns="108000" tIns="108000" rIns="108000" bIns="108000" rtlCol="0" anchor="ctr">
                <a:noAutofit/>
              </a:bodyPr>
              <a:lstStyle/>
              <a:p>
                <a:pPr>
                  <a:lnSpc>
                    <a:spcPct val="130000"/>
                  </a:lnSpc>
                </a:pPr>
                <a:r>
                  <a:rPr kumimoji="1" lang="zh-CN" altLang="en-US" sz="1200" dirty="0">
                    <a:solidFill>
                      <a:schemeClr val="tx1"/>
                    </a:solidFill>
                    <a:latin typeface="阿里巴巴普惠体" panose="00020600040101010101" charset="-122"/>
                    <a:ea typeface="阿里巴巴普惠体" panose="00020600040101010101" charset="-122"/>
                  </a:rPr>
                  <a:t>云厂商的集群管理差异</a:t>
                </a:r>
                <a:endParaRPr kumimoji="1" lang="zh-CN" altLang="en-US" sz="1200" dirty="0">
                  <a:solidFill>
                    <a:schemeClr val="tx1"/>
                  </a:solidFill>
                  <a:latin typeface="阿里巴巴普惠体" panose="00020600040101010101" charset="-122"/>
                  <a:ea typeface="阿里巴巴普惠体" panose="00020600040101010101" charset="-122"/>
                </a:endParaRPr>
              </a:p>
            </p:txBody>
          </p:sp>
          <p:sp>
            <p:nvSpPr>
              <p:cNvPr id="42" name="îṩ1íḍé"/>
              <p:cNvSpPr/>
              <p:nvPr/>
            </p:nvSpPr>
            <p:spPr>
              <a:xfrm>
                <a:off x="863174" y="4017276"/>
                <a:ext cx="3139646" cy="614712"/>
              </a:xfrm>
              <a:prstGeom prst="round2DiagRect">
                <a:avLst>
                  <a:gd name="adj1" fmla="val 36800"/>
                  <a:gd name="adj2" fmla="val 0"/>
                </a:avLst>
              </a:prstGeom>
              <a:solidFill>
                <a:schemeClr val="tx1">
                  <a:lumMod val="25000"/>
                  <a:lumOff val="75000"/>
                  <a:alpha val="20000"/>
                </a:schemeClr>
              </a:solidFill>
              <a:ln w="6055" cap="flat">
                <a:noFill/>
                <a:prstDash val="solid"/>
                <a:miter/>
              </a:ln>
            </p:spPr>
            <p:txBody>
              <a:bodyPr wrap="square" lIns="108000" tIns="108000" rIns="108000" bIns="108000" rtlCol="0" anchor="ctr">
                <a:noAutofit/>
              </a:bodyPr>
              <a:lstStyle/>
              <a:p>
                <a:pPr>
                  <a:lnSpc>
                    <a:spcPct val="130000"/>
                  </a:lnSpc>
                </a:pPr>
                <a:r>
                  <a:rPr kumimoji="1" lang="zh-CN" altLang="en-US" sz="1200" dirty="0">
                    <a:latin typeface="阿里巴巴普惠体" panose="00020600040101010101" charset="-122"/>
                    <a:ea typeface="阿里巴巴普惠体" panose="00020600040101010101" charset="-122"/>
                  </a:rPr>
                  <a:t>碎片化的</a:t>
                </a:r>
                <a:r>
                  <a:rPr kumimoji="1" lang="en-US" altLang="zh-CN" sz="1200" dirty="0">
                    <a:latin typeface="阿里巴巴普惠体" panose="00020600040101010101" charset="-122"/>
                    <a:ea typeface="阿里巴巴普惠体" panose="00020600040101010101" charset="-122"/>
                  </a:rPr>
                  <a:t>API</a:t>
                </a:r>
                <a:r>
                  <a:rPr kumimoji="1" lang="zh-CN" altLang="en-US" sz="1200" dirty="0">
                    <a:latin typeface="阿里巴巴普惠体" panose="00020600040101010101" charset="-122"/>
                    <a:ea typeface="阿里巴巴普惠体" panose="00020600040101010101" charset="-122"/>
                  </a:rPr>
                  <a:t>访问入口</a:t>
                </a:r>
                <a:endParaRPr kumimoji="1" lang="en-US" altLang="zh-CN" sz="1200" dirty="0">
                  <a:latin typeface="阿里巴巴普惠体" panose="00020600040101010101" charset="-122"/>
                  <a:ea typeface="阿里巴巴普惠体" panose="00020600040101010101" charset="-122"/>
                </a:endParaRPr>
              </a:p>
            </p:txBody>
          </p:sp>
        </p:grpSp>
        <p:grpSp>
          <p:nvGrpSpPr>
            <p:cNvPr id="6" name="îślíḍé"/>
            <p:cNvGrpSpPr/>
            <p:nvPr/>
          </p:nvGrpSpPr>
          <p:grpSpPr>
            <a:xfrm>
              <a:off x="3661842" y="2678504"/>
              <a:ext cx="2259719" cy="2965921"/>
              <a:chOff x="4621212" y="1666067"/>
              <a:chExt cx="3139648" cy="2965921"/>
            </a:xfrm>
          </p:grpSpPr>
          <p:sp>
            <p:nvSpPr>
              <p:cNvPr id="35" name="îṥľïḓê"/>
              <p:cNvSpPr/>
              <p:nvPr/>
            </p:nvSpPr>
            <p:spPr>
              <a:xfrm>
                <a:off x="4621214" y="2366396"/>
                <a:ext cx="3139646" cy="614712"/>
              </a:xfrm>
              <a:prstGeom prst="round2DiagRect">
                <a:avLst>
                  <a:gd name="adj1" fmla="val 36800"/>
                  <a:gd name="adj2" fmla="val 0"/>
                </a:avLst>
              </a:prstGeom>
              <a:solidFill>
                <a:schemeClr val="tx1">
                  <a:lumMod val="25000"/>
                  <a:lumOff val="75000"/>
                  <a:alpha val="20000"/>
                </a:schemeClr>
              </a:solidFill>
              <a:ln w="6055" cap="flat">
                <a:noFill/>
                <a:prstDash val="solid"/>
                <a:miter/>
              </a:ln>
            </p:spPr>
            <p:txBody>
              <a:bodyPr wrap="square" lIns="108000" tIns="108000" rIns="108000" bIns="108000" rtlCol="0" anchor="ctr">
                <a:noAutofit/>
              </a:bodyPr>
              <a:lstStyle/>
              <a:p>
                <a:pPr>
                  <a:lnSpc>
                    <a:spcPct val="130000"/>
                  </a:lnSpc>
                </a:pPr>
                <a:r>
                  <a:rPr kumimoji="1" lang="zh-CN" altLang="en-US" sz="1200" dirty="0">
                    <a:latin typeface="阿里巴巴普惠体" panose="00020600040101010101" charset="-122"/>
                    <a:ea typeface="阿里巴巴普惠体" panose="00020600040101010101" charset="-122"/>
                  </a:rPr>
                  <a:t>应用在各集群的差异化配置</a:t>
                </a:r>
                <a:endParaRPr kumimoji="1" lang="zh-CN" altLang="en-US" sz="1200" dirty="0">
                  <a:latin typeface="阿里巴巴普惠体" panose="00020600040101010101" charset="-122"/>
                  <a:ea typeface="阿里巴巴普惠体" panose="00020600040101010101" charset="-122"/>
                </a:endParaRPr>
              </a:p>
            </p:txBody>
          </p:sp>
          <p:sp>
            <p:nvSpPr>
              <p:cNvPr id="36" name="îṥ1iḑé"/>
              <p:cNvSpPr/>
              <p:nvPr/>
            </p:nvSpPr>
            <p:spPr>
              <a:xfrm>
                <a:off x="4621212" y="1666067"/>
                <a:ext cx="3139647" cy="549711"/>
              </a:xfrm>
              <a:prstGeom prst="round2DiagRect">
                <a:avLst>
                  <a:gd name="adj1" fmla="val 368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spAutoFit/>
              </a:bodyPr>
              <a:lstStyle/>
              <a:p>
                <a:r>
                  <a:rPr kumimoji="1" lang="zh-CN" altLang="en-US" sz="1400" b="1" dirty="0">
                    <a:solidFill>
                      <a:srgbClr val="FFFFFF"/>
                    </a:solidFill>
                    <a:latin typeface="阿里巴巴普惠体" panose="00020600040101010101" charset="-122"/>
                    <a:ea typeface="阿里巴巴普惠体" panose="00020600040101010101" charset="-122"/>
                  </a:rPr>
                  <a:t>业务分散</a:t>
                </a:r>
                <a:endParaRPr kumimoji="1" lang="zh-CN" altLang="en-US" sz="1400" b="1" dirty="0">
                  <a:solidFill>
                    <a:srgbClr val="FFFFFF"/>
                  </a:solidFill>
                  <a:latin typeface="阿里巴巴普惠体" panose="00020600040101010101" charset="-122"/>
                  <a:ea typeface="阿里巴巴普惠体" panose="00020600040101010101" charset="-122"/>
                </a:endParaRPr>
              </a:p>
            </p:txBody>
          </p:sp>
          <p:sp>
            <p:nvSpPr>
              <p:cNvPr id="37" name="ísḷïḑè"/>
              <p:cNvSpPr/>
              <p:nvPr/>
            </p:nvSpPr>
            <p:spPr>
              <a:xfrm>
                <a:off x="4621213" y="3197108"/>
                <a:ext cx="3139646" cy="614712"/>
              </a:xfrm>
              <a:prstGeom prst="round2DiagRect">
                <a:avLst>
                  <a:gd name="adj1" fmla="val 36800"/>
                  <a:gd name="adj2" fmla="val 0"/>
                </a:avLst>
              </a:prstGeom>
              <a:solidFill>
                <a:schemeClr val="accent1">
                  <a:alpha val="10000"/>
                </a:schemeClr>
              </a:solidFill>
              <a:ln w="6055" cap="flat">
                <a:noFill/>
                <a:prstDash val="solid"/>
                <a:miter/>
              </a:ln>
            </p:spPr>
            <p:txBody>
              <a:bodyPr wrap="square" lIns="108000" tIns="108000" rIns="108000" bIns="108000" rtlCol="0" anchor="ctr">
                <a:noAutofit/>
              </a:bodyPr>
              <a:lstStyle/>
              <a:p>
                <a:pPr>
                  <a:lnSpc>
                    <a:spcPct val="130000"/>
                  </a:lnSpc>
                </a:pPr>
                <a:r>
                  <a:rPr kumimoji="1" lang="zh-CN" altLang="en-US" sz="1200" dirty="0">
                    <a:solidFill>
                      <a:schemeClr val="tx1"/>
                    </a:solidFill>
                    <a:latin typeface="阿里巴巴普惠体" panose="00020600040101010101" charset="-122"/>
                    <a:ea typeface="阿里巴巴普惠体" panose="00020600040101010101" charset="-122"/>
                  </a:rPr>
                  <a:t>业务跨云访问</a:t>
                </a:r>
                <a:endParaRPr kumimoji="1" lang="zh-CN" altLang="en-US" sz="1200" dirty="0">
                  <a:solidFill>
                    <a:schemeClr val="tx1"/>
                  </a:solidFill>
                  <a:latin typeface="阿里巴巴普惠体" panose="00020600040101010101" charset="-122"/>
                  <a:ea typeface="阿里巴巴普惠体" panose="00020600040101010101" charset="-122"/>
                </a:endParaRPr>
              </a:p>
            </p:txBody>
          </p:sp>
          <p:sp>
            <p:nvSpPr>
              <p:cNvPr id="38" name="íşḷíḍe"/>
              <p:cNvSpPr/>
              <p:nvPr/>
            </p:nvSpPr>
            <p:spPr>
              <a:xfrm>
                <a:off x="4621213" y="4017276"/>
                <a:ext cx="3139646" cy="614712"/>
              </a:xfrm>
              <a:prstGeom prst="round2DiagRect">
                <a:avLst>
                  <a:gd name="adj1" fmla="val 36800"/>
                  <a:gd name="adj2" fmla="val 0"/>
                </a:avLst>
              </a:prstGeom>
              <a:solidFill>
                <a:schemeClr val="tx1">
                  <a:lumMod val="25000"/>
                  <a:lumOff val="75000"/>
                  <a:alpha val="20000"/>
                </a:schemeClr>
              </a:solidFill>
              <a:ln w="6055" cap="flat">
                <a:noFill/>
                <a:prstDash val="solid"/>
                <a:miter/>
              </a:ln>
            </p:spPr>
            <p:txBody>
              <a:bodyPr wrap="square" lIns="108000" tIns="108000" rIns="108000" bIns="108000" rtlCol="0" anchor="ctr">
                <a:noAutofit/>
              </a:bodyPr>
              <a:lstStyle/>
              <a:p>
                <a:pPr>
                  <a:lnSpc>
                    <a:spcPct val="130000"/>
                  </a:lnSpc>
                </a:pPr>
                <a:r>
                  <a:rPr kumimoji="1" lang="zh-CN" altLang="en-US" sz="1200" dirty="0">
                    <a:latin typeface="阿里巴巴普惠体" panose="00020600040101010101" charset="-122"/>
                    <a:ea typeface="阿里巴巴普惠体" panose="00020600040101010101" charset="-122"/>
                  </a:rPr>
                  <a:t>集群间的应用同步</a:t>
                </a:r>
                <a:endParaRPr kumimoji="1" lang="zh-CN" altLang="en-US" sz="1200" dirty="0">
                  <a:solidFill>
                    <a:schemeClr val="tx1"/>
                  </a:solidFill>
                  <a:latin typeface="阿里巴巴普惠体" panose="00020600040101010101" charset="-122"/>
                  <a:ea typeface="阿里巴巴普惠体" panose="00020600040101010101" charset="-122"/>
                </a:endParaRPr>
              </a:p>
            </p:txBody>
          </p:sp>
        </p:grpSp>
        <p:grpSp>
          <p:nvGrpSpPr>
            <p:cNvPr id="7" name="ïšľïḍe"/>
            <p:cNvGrpSpPr/>
            <p:nvPr/>
          </p:nvGrpSpPr>
          <p:grpSpPr>
            <a:xfrm>
              <a:off x="6460511" y="2678504"/>
              <a:ext cx="2259719" cy="2965921"/>
              <a:chOff x="8379252" y="1666067"/>
              <a:chExt cx="3139648" cy="2965921"/>
            </a:xfrm>
          </p:grpSpPr>
          <p:sp>
            <p:nvSpPr>
              <p:cNvPr id="31" name="iṩ1ídé"/>
              <p:cNvSpPr/>
              <p:nvPr/>
            </p:nvSpPr>
            <p:spPr>
              <a:xfrm>
                <a:off x="8379254" y="2366396"/>
                <a:ext cx="3139646" cy="614712"/>
              </a:xfrm>
              <a:prstGeom prst="round2DiagRect">
                <a:avLst>
                  <a:gd name="adj1" fmla="val 36800"/>
                  <a:gd name="adj2" fmla="val 0"/>
                </a:avLst>
              </a:prstGeom>
              <a:solidFill>
                <a:schemeClr val="tx1">
                  <a:lumMod val="25000"/>
                  <a:lumOff val="75000"/>
                  <a:alpha val="20000"/>
                </a:schemeClr>
              </a:solidFill>
              <a:ln w="6055" cap="flat">
                <a:noFill/>
                <a:prstDash val="solid"/>
                <a:miter/>
              </a:ln>
            </p:spPr>
            <p:txBody>
              <a:bodyPr wrap="square" lIns="108000" tIns="108000" rIns="108000" bIns="108000" rtlCol="0" anchor="ctr">
                <a:noAutofit/>
              </a:bodyPr>
              <a:lstStyle/>
              <a:p>
                <a:pPr>
                  <a:lnSpc>
                    <a:spcPct val="130000"/>
                  </a:lnSpc>
                </a:pPr>
                <a:r>
                  <a:rPr kumimoji="1" lang="zh-CN" altLang="en-US" sz="1200" dirty="0">
                    <a:latin typeface="阿里巴巴普惠体" panose="00020600040101010101" charset="-122"/>
                    <a:ea typeface="阿里巴巴普惠体" panose="00020600040101010101" charset="-122"/>
                  </a:rPr>
                  <a:t>资源调度受限于集群</a:t>
                </a:r>
                <a:endParaRPr kumimoji="1" lang="zh-CN" altLang="en-US" sz="1200" dirty="0">
                  <a:latin typeface="阿里巴巴普惠体" panose="00020600040101010101" charset="-122"/>
                  <a:ea typeface="阿里巴巴普惠体" panose="00020600040101010101" charset="-122"/>
                </a:endParaRPr>
              </a:p>
            </p:txBody>
          </p:sp>
          <p:sp>
            <p:nvSpPr>
              <p:cNvPr id="32" name="ïSľíde"/>
              <p:cNvSpPr/>
              <p:nvPr/>
            </p:nvSpPr>
            <p:spPr>
              <a:xfrm>
                <a:off x="8379252" y="1666067"/>
                <a:ext cx="3139647" cy="549711"/>
              </a:xfrm>
              <a:prstGeom prst="round2DiagRect">
                <a:avLst>
                  <a:gd name="adj1" fmla="val 368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spAutoFit/>
              </a:bodyPr>
              <a:lstStyle/>
              <a:p>
                <a:r>
                  <a:rPr kumimoji="1" lang="zh-CN" altLang="en-US" sz="1400" b="1" dirty="0">
                    <a:solidFill>
                      <a:srgbClr val="FFFFFF"/>
                    </a:solidFill>
                    <a:latin typeface="阿里巴巴普惠体" panose="00020600040101010101" charset="-122"/>
                    <a:ea typeface="阿里巴巴普惠体" panose="00020600040101010101" charset="-122"/>
                  </a:rPr>
                  <a:t>集群的边界限制</a:t>
                </a:r>
                <a:endParaRPr kumimoji="1" lang="zh-CN" altLang="en-US" sz="1400" b="1" dirty="0">
                  <a:solidFill>
                    <a:srgbClr val="FFFFFF"/>
                  </a:solidFill>
                  <a:latin typeface="阿里巴巴普惠体" panose="00020600040101010101" charset="-122"/>
                  <a:ea typeface="阿里巴巴普惠体" panose="00020600040101010101" charset="-122"/>
                </a:endParaRPr>
              </a:p>
            </p:txBody>
          </p:sp>
          <p:sp>
            <p:nvSpPr>
              <p:cNvPr id="33" name="íṩḻîde"/>
              <p:cNvSpPr/>
              <p:nvPr/>
            </p:nvSpPr>
            <p:spPr>
              <a:xfrm>
                <a:off x="8379253" y="3197108"/>
                <a:ext cx="3139646" cy="614712"/>
              </a:xfrm>
              <a:prstGeom prst="round2DiagRect">
                <a:avLst>
                  <a:gd name="adj1" fmla="val 36800"/>
                  <a:gd name="adj2" fmla="val 0"/>
                </a:avLst>
              </a:prstGeom>
              <a:solidFill>
                <a:schemeClr val="accent1">
                  <a:alpha val="10000"/>
                </a:schemeClr>
              </a:solidFill>
              <a:ln w="6055" cap="flat">
                <a:noFill/>
                <a:prstDash val="solid"/>
                <a:miter/>
              </a:ln>
            </p:spPr>
            <p:txBody>
              <a:bodyPr wrap="square" lIns="108000" tIns="108000" rIns="108000" bIns="108000" rtlCol="0" anchor="ctr">
                <a:noAutofit/>
              </a:bodyPr>
              <a:lstStyle/>
              <a:p>
                <a:pPr>
                  <a:lnSpc>
                    <a:spcPct val="130000"/>
                  </a:lnSpc>
                </a:pPr>
                <a:r>
                  <a:rPr kumimoji="1" lang="zh-CN" altLang="en-US" sz="1200" dirty="0">
                    <a:latin typeface="阿里巴巴普惠体" panose="00020600040101010101" charset="-122"/>
                    <a:ea typeface="阿里巴巴普惠体" panose="00020600040101010101" charset="-122"/>
                  </a:rPr>
                  <a:t>应用可用性受限于集群</a:t>
                </a:r>
                <a:endParaRPr kumimoji="1" lang="zh-CN" altLang="en-US" sz="1200" dirty="0">
                  <a:solidFill>
                    <a:schemeClr val="tx1"/>
                  </a:solidFill>
                  <a:latin typeface="阿里巴巴普惠体" panose="00020600040101010101" charset="-122"/>
                  <a:ea typeface="阿里巴巴普惠体" panose="00020600040101010101" charset="-122"/>
                </a:endParaRPr>
              </a:p>
            </p:txBody>
          </p:sp>
          <p:sp>
            <p:nvSpPr>
              <p:cNvPr id="34" name="iṧḷïďè"/>
              <p:cNvSpPr/>
              <p:nvPr/>
            </p:nvSpPr>
            <p:spPr>
              <a:xfrm>
                <a:off x="8379254" y="4017276"/>
                <a:ext cx="3139646" cy="614712"/>
              </a:xfrm>
              <a:prstGeom prst="round2DiagRect">
                <a:avLst>
                  <a:gd name="adj1" fmla="val 36800"/>
                  <a:gd name="adj2" fmla="val 0"/>
                </a:avLst>
              </a:prstGeom>
              <a:solidFill>
                <a:schemeClr val="tx1">
                  <a:lumMod val="25000"/>
                  <a:lumOff val="75000"/>
                  <a:alpha val="20000"/>
                </a:schemeClr>
              </a:solidFill>
              <a:ln w="6055" cap="flat">
                <a:noFill/>
                <a:prstDash val="solid"/>
                <a:miter/>
              </a:ln>
            </p:spPr>
            <p:txBody>
              <a:bodyPr wrap="square" lIns="108000" tIns="108000" rIns="108000" bIns="108000" rtlCol="0" anchor="ctr">
                <a:noAutofit/>
              </a:bodyPr>
              <a:lstStyle/>
              <a:p>
                <a:pPr>
                  <a:lnSpc>
                    <a:spcPct val="130000"/>
                  </a:lnSpc>
                </a:pPr>
                <a:r>
                  <a:rPr kumimoji="1" lang="zh-CN" altLang="en-US" sz="1200" dirty="0">
                    <a:solidFill>
                      <a:schemeClr val="tx1"/>
                    </a:solidFill>
                    <a:latin typeface="阿里巴巴普惠体" panose="00020600040101010101" charset="-122"/>
                    <a:ea typeface="阿里巴巴普惠体" panose="00020600040101010101" charset="-122"/>
                  </a:rPr>
                  <a:t>弹性伸缩受限于集群</a:t>
                </a:r>
                <a:endParaRPr kumimoji="1" lang="zh-CN" altLang="en-US" sz="1200" dirty="0">
                  <a:solidFill>
                    <a:schemeClr val="tx1"/>
                  </a:solidFill>
                  <a:latin typeface="阿里巴巴普惠体" panose="00020600040101010101" charset="-122"/>
                  <a:ea typeface="阿里巴巴普惠体" panose="00020600040101010101" charset="-122"/>
                </a:endParaRPr>
              </a:p>
            </p:txBody>
          </p:sp>
        </p:grpSp>
        <p:grpSp>
          <p:nvGrpSpPr>
            <p:cNvPr id="8" name="íš1ïḓè"/>
            <p:cNvGrpSpPr/>
            <p:nvPr/>
          </p:nvGrpSpPr>
          <p:grpSpPr>
            <a:xfrm>
              <a:off x="660400" y="2947851"/>
              <a:ext cx="8274824" cy="3921166"/>
              <a:chOff x="660400" y="2947851"/>
              <a:chExt cx="8274824" cy="3921166"/>
            </a:xfrm>
          </p:grpSpPr>
          <p:cxnSp>
            <p:nvCxnSpPr>
              <p:cNvPr id="19" name="ï$ḻïde"/>
              <p:cNvCxnSpPr/>
              <p:nvPr/>
            </p:nvCxnSpPr>
            <p:spPr>
              <a:xfrm>
                <a:off x="660400" y="2947851"/>
                <a:ext cx="0" cy="3910149"/>
              </a:xfrm>
              <a:prstGeom prst="line">
                <a:avLst/>
              </a:prstGeom>
              <a:ln w="15875">
                <a:solidFill>
                  <a:schemeClr val="tx1">
                    <a:lumMod val="50000"/>
                    <a:lumOff val="50000"/>
                    <a:alpha val="50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0" name="iśḷiḓé"/>
              <p:cNvCxnSpPr/>
              <p:nvPr/>
            </p:nvCxnSpPr>
            <p:spPr>
              <a:xfrm>
                <a:off x="3418675" y="2947851"/>
                <a:ext cx="0" cy="3910149"/>
              </a:xfrm>
              <a:prstGeom prst="line">
                <a:avLst/>
              </a:prstGeom>
              <a:ln w="15875">
                <a:solidFill>
                  <a:schemeClr val="tx1">
                    <a:lumMod val="50000"/>
                    <a:lumOff val="50000"/>
                    <a:alpha val="50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6" name="ísľîḑê"/>
              <p:cNvCxnSpPr/>
              <p:nvPr/>
            </p:nvCxnSpPr>
            <p:spPr>
              <a:xfrm>
                <a:off x="6176950" y="2947851"/>
                <a:ext cx="0" cy="3910149"/>
              </a:xfrm>
              <a:prstGeom prst="line">
                <a:avLst/>
              </a:prstGeom>
              <a:ln w="15875">
                <a:solidFill>
                  <a:schemeClr val="tx1">
                    <a:lumMod val="50000"/>
                    <a:lumOff val="50000"/>
                    <a:alpha val="50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30" name="îṣḻíḓe"/>
              <p:cNvCxnSpPr/>
              <p:nvPr/>
            </p:nvCxnSpPr>
            <p:spPr>
              <a:xfrm>
                <a:off x="8935224" y="2958868"/>
                <a:ext cx="0" cy="3910149"/>
              </a:xfrm>
              <a:prstGeom prst="line">
                <a:avLst/>
              </a:prstGeom>
              <a:ln w="15875">
                <a:solidFill>
                  <a:schemeClr val="tx1">
                    <a:lumMod val="50000"/>
                    <a:lumOff val="50000"/>
                    <a:alpha val="50000"/>
                  </a:schemeClr>
                </a:solidFill>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9" name="ïṩlïde"/>
            <p:cNvGrpSpPr/>
            <p:nvPr/>
          </p:nvGrpSpPr>
          <p:grpSpPr>
            <a:xfrm>
              <a:off x="9259181" y="2678504"/>
              <a:ext cx="2259719" cy="2965921"/>
              <a:chOff x="8379252" y="1666067"/>
              <a:chExt cx="3139648" cy="2965921"/>
            </a:xfrm>
          </p:grpSpPr>
          <p:sp>
            <p:nvSpPr>
              <p:cNvPr id="10" name="isḻíďé"/>
              <p:cNvSpPr/>
              <p:nvPr/>
            </p:nvSpPr>
            <p:spPr>
              <a:xfrm>
                <a:off x="8379254" y="2366396"/>
                <a:ext cx="3139646" cy="614712"/>
              </a:xfrm>
              <a:prstGeom prst="round2DiagRect">
                <a:avLst>
                  <a:gd name="adj1" fmla="val 36800"/>
                  <a:gd name="adj2" fmla="val 0"/>
                </a:avLst>
              </a:prstGeom>
              <a:solidFill>
                <a:schemeClr val="tx1">
                  <a:lumMod val="25000"/>
                  <a:lumOff val="75000"/>
                  <a:alpha val="20000"/>
                </a:schemeClr>
              </a:solidFill>
              <a:ln w="6055" cap="flat">
                <a:noFill/>
                <a:prstDash val="solid"/>
                <a:miter/>
              </a:ln>
            </p:spPr>
            <p:txBody>
              <a:bodyPr wrap="square" lIns="108000" tIns="108000" rIns="108000" bIns="108000" rtlCol="0" anchor="ctr">
                <a:noAutofit/>
              </a:bodyPr>
              <a:lstStyle/>
              <a:p>
                <a:pPr>
                  <a:lnSpc>
                    <a:spcPct val="130000"/>
                  </a:lnSpc>
                </a:pPr>
                <a:r>
                  <a:rPr kumimoji="1" lang="zh-CN" altLang="en-US" sz="1200" dirty="0">
                    <a:latin typeface="阿里巴巴普惠体" panose="00020600040101010101" charset="-122"/>
                    <a:ea typeface="阿里巴巴普惠体" panose="00020600040101010101" charset="-122"/>
                  </a:rPr>
                  <a:t>业务部署的差异</a:t>
                </a:r>
                <a:endParaRPr kumimoji="1" lang="zh-CN" altLang="en-US" sz="1200" dirty="0">
                  <a:latin typeface="阿里巴巴普惠体" panose="00020600040101010101" charset="-122"/>
                  <a:ea typeface="阿里巴巴普惠体" panose="00020600040101010101" charset="-122"/>
                </a:endParaRPr>
              </a:p>
            </p:txBody>
          </p:sp>
          <p:sp>
            <p:nvSpPr>
              <p:cNvPr id="14" name="îs1iḋê"/>
              <p:cNvSpPr/>
              <p:nvPr/>
            </p:nvSpPr>
            <p:spPr>
              <a:xfrm>
                <a:off x="8379252" y="1666067"/>
                <a:ext cx="3139647" cy="549711"/>
              </a:xfrm>
              <a:prstGeom prst="round2DiagRect">
                <a:avLst>
                  <a:gd name="adj1" fmla="val 368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spAutoFit/>
              </a:bodyPr>
              <a:lstStyle/>
              <a:p>
                <a:r>
                  <a:rPr kumimoji="1" lang="zh-CN" altLang="en-US" sz="1400" b="1" dirty="0">
                    <a:solidFill>
                      <a:srgbClr val="FFFFFF"/>
                    </a:solidFill>
                    <a:latin typeface="阿里巴巴普惠体" panose="00020600040101010101" charset="-122"/>
                    <a:ea typeface="阿里巴巴普惠体" panose="00020600040101010101" charset="-122"/>
                  </a:rPr>
                  <a:t>厂商绑定</a:t>
                </a:r>
                <a:endParaRPr kumimoji="1" lang="zh-CN" altLang="en-US" sz="1400" b="1" dirty="0">
                  <a:solidFill>
                    <a:srgbClr val="FFFFFF"/>
                  </a:solidFill>
                  <a:latin typeface="阿里巴巴普惠体" panose="00020600040101010101" charset="-122"/>
                  <a:ea typeface="阿里巴巴普惠体" panose="00020600040101010101" charset="-122"/>
                </a:endParaRPr>
              </a:p>
            </p:txBody>
          </p:sp>
          <p:sp>
            <p:nvSpPr>
              <p:cNvPr id="16" name="iṡ1îḑê"/>
              <p:cNvSpPr/>
              <p:nvPr/>
            </p:nvSpPr>
            <p:spPr>
              <a:xfrm>
                <a:off x="8379253" y="3197108"/>
                <a:ext cx="3139646" cy="614712"/>
              </a:xfrm>
              <a:prstGeom prst="round2DiagRect">
                <a:avLst>
                  <a:gd name="adj1" fmla="val 36800"/>
                  <a:gd name="adj2" fmla="val 0"/>
                </a:avLst>
              </a:prstGeom>
              <a:solidFill>
                <a:schemeClr val="accent1">
                  <a:alpha val="10000"/>
                </a:schemeClr>
              </a:solidFill>
              <a:ln w="6055" cap="flat">
                <a:noFill/>
                <a:prstDash val="solid"/>
                <a:miter/>
              </a:ln>
            </p:spPr>
            <p:txBody>
              <a:bodyPr wrap="square" lIns="108000" tIns="108000" rIns="108000" bIns="108000" rtlCol="0" anchor="ctr">
                <a:noAutofit/>
              </a:bodyPr>
              <a:lstStyle/>
              <a:p>
                <a:pPr>
                  <a:lnSpc>
                    <a:spcPct val="130000"/>
                  </a:lnSpc>
                </a:pPr>
                <a:r>
                  <a:rPr kumimoji="1" lang="zh-CN" altLang="en-US" sz="1200" dirty="0">
                    <a:latin typeface="阿里巴巴普惠体" panose="00020600040101010101" charset="-122"/>
                    <a:ea typeface="阿里巴巴普惠体" panose="00020600040101010101" charset="-122"/>
                  </a:rPr>
                  <a:t>缺少自动的故障转移</a:t>
                </a:r>
                <a:endParaRPr kumimoji="1" lang="zh-CN" altLang="en-US" sz="1200" dirty="0">
                  <a:solidFill>
                    <a:schemeClr val="tx1"/>
                  </a:solidFill>
                  <a:latin typeface="阿里巴巴普惠体" panose="00020600040101010101" charset="-122"/>
                  <a:ea typeface="阿里巴巴普惠体" panose="00020600040101010101" charset="-122"/>
                </a:endParaRPr>
              </a:p>
            </p:txBody>
          </p:sp>
          <p:sp>
            <p:nvSpPr>
              <p:cNvPr id="18" name="îṧľiḍe"/>
              <p:cNvSpPr/>
              <p:nvPr/>
            </p:nvSpPr>
            <p:spPr>
              <a:xfrm>
                <a:off x="8379254" y="4017276"/>
                <a:ext cx="3139646" cy="614712"/>
              </a:xfrm>
              <a:prstGeom prst="round2DiagRect">
                <a:avLst>
                  <a:gd name="adj1" fmla="val 36800"/>
                  <a:gd name="adj2" fmla="val 0"/>
                </a:avLst>
              </a:prstGeom>
              <a:solidFill>
                <a:schemeClr val="tx1">
                  <a:lumMod val="25000"/>
                  <a:lumOff val="75000"/>
                  <a:alpha val="20000"/>
                </a:schemeClr>
              </a:solidFill>
              <a:ln w="6055" cap="flat">
                <a:noFill/>
                <a:prstDash val="solid"/>
                <a:miter/>
              </a:ln>
            </p:spPr>
            <p:txBody>
              <a:bodyPr wrap="square" lIns="108000" tIns="108000" rIns="108000" bIns="108000" rtlCol="0" anchor="ctr">
                <a:noAutofit/>
              </a:bodyPr>
              <a:lstStyle/>
              <a:p>
                <a:pPr>
                  <a:lnSpc>
                    <a:spcPct val="130000"/>
                  </a:lnSpc>
                </a:pPr>
                <a:r>
                  <a:rPr kumimoji="1" lang="zh-CN" altLang="en-US" sz="1200" dirty="0">
                    <a:solidFill>
                      <a:schemeClr val="tx1"/>
                    </a:solidFill>
                    <a:latin typeface="阿里巴巴普惠体" panose="00020600040101010101" charset="-122"/>
                    <a:ea typeface="阿里巴巴普惠体" panose="00020600040101010101" charset="-122"/>
                  </a:rPr>
                  <a:t>缺少中立的开源多集群编排项目</a:t>
                </a:r>
                <a:endParaRPr kumimoji="1" lang="zh-CN" altLang="en-US" sz="1200" dirty="0">
                  <a:solidFill>
                    <a:schemeClr val="tx1"/>
                  </a:solidFill>
                  <a:latin typeface="阿里巴巴普惠体" panose="00020600040101010101" charset="-122"/>
                  <a:ea typeface="阿里巴巴普惠体" panose="00020600040101010101" charset="-122"/>
                </a:endParaRPr>
              </a:p>
            </p:txBody>
          </p:sp>
        </p:grpSp>
      </p:gr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íṩļîďê"/>
        <p:cNvGrpSpPr/>
        <p:nvPr/>
      </p:nvGrpSpPr>
      <p:grpSpPr>
        <a:xfrm>
          <a:off x="0" y="0"/>
          <a:ext cx="0" cy="0"/>
          <a:chOff x="0" y="0"/>
          <a:chExt cx="0" cy="0"/>
        </a:xfrm>
      </p:grpSpPr>
      <p:sp>
        <p:nvSpPr>
          <p:cNvPr id="2" name="ïŝliďé"/>
          <p:cNvSpPr>
            <a:spLocks noGrp="1"/>
          </p:cNvSpPr>
          <p:nvPr>
            <p:ph type="title"/>
          </p:nvPr>
        </p:nvSpPr>
        <p:spPr>
          <a:xfrm>
            <a:off x="660400" y="0"/>
            <a:ext cx="10858500" cy="1028700"/>
          </a:xfrm>
        </p:spPr>
        <p:txBody>
          <a:bodyPr vert="horz" lIns="91440" tIns="45720" rIns="91440" bIns="45720" rtlCol="0" anchor="b">
            <a:normAutofit/>
          </a:bodyPr>
          <a:lstStyle/>
          <a:p>
            <a:pPr lvl="0" algn="l">
              <a:buClrTx/>
              <a:buSzTx/>
              <a:buFontTx/>
            </a:pPr>
            <a:r>
              <a:rPr dirty="0" err="1">
                <a:solidFill>
                  <a:schemeClr val="accent1"/>
                </a:solidFill>
                <a:latin typeface="Alibaba PuHuiTi Bold" panose="00020600040101010101" charset="-122"/>
                <a:ea typeface="Alibaba PuHuiTi Bold" panose="00020600040101010101" charset="-122"/>
                <a:cs typeface="Alibaba PuHuiTi Bold" panose="00020600040101010101" charset="-122"/>
                <a:sym typeface="+mn-ea"/>
              </a:rPr>
              <a:t>多云时代 大的机遇背景</a:t>
            </a:r>
            <a:endParaRPr dirty="0" err="1">
              <a:solidFill>
                <a:schemeClr val="accent1"/>
              </a:solidFill>
              <a:latin typeface="Alibaba PuHuiTi Bold" panose="00020600040101010101" charset="-122"/>
              <a:ea typeface="Alibaba PuHuiTi Bold" panose="00020600040101010101" charset="-122"/>
              <a:cs typeface="Alibaba PuHuiTi Bold" panose="00020600040101010101" charset="-122"/>
              <a:sym typeface="+mn-ea"/>
            </a:endParaRPr>
          </a:p>
        </p:txBody>
      </p:sp>
      <p:sp>
        <p:nvSpPr>
          <p:cNvPr id="3" name="îs1îde"/>
          <p:cNvSpPr>
            <a:spLocks noGrp="1"/>
          </p:cNvSpPr>
          <p:nvPr>
            <p:ph type="sldNum" sz="quarter" idx="12"/>
          </p:nvPr>
        </p:nvSpPr>
        <p:spPr>
          <a:xfrm>
            <a:off x="8857452" y="6438900"/>
            <a:ext cx="2661448" cy="215900"/>
          </a:xfrm>
        </p:spPr>
        <p:txBody>
          <a:bodyPr/>
          <a:lstStyle/>
          <a:p>
            <a:fld id="{7F65B630-C7FF-41C0-9923-C5E5E29EED81}" type="slidenum">
              <a:rPr lang="zh-CN" altLang="en-US" smtClean="0"/>
            </a:fld>
            <a:endParaRPr lang="zh-CN" altLang="en-US" dirty="0"/>
          </a:p>
        </p:txBody>
      </p:sp>
      <p:grpSp>
        <p:nvGrpSpPr>
          <p:cNvPr id="5" name="i$líďê"/>
          <p:cNvGrpSpPr/>
          <p:nvPr/>
        </p:nvGrpSpPr>
        <p:grpSpPr>
          <a:xfrm>
            <a:off x="681986" y="2204864"/>
            <a:ext cx="2151218" cy="2756090"/>
            <a:chOff x="908033" y="2904785"/>
            <a:chExt cx="2151218" cy="2756090"/>
          </a:xfrm>
        </p:grpSpPr>
        <p:sp>
          <p:nvSpPr>
            <p:cNvPr id="29" name="ïśḷiḓê"/>
            <p:cNvSpPr/>
            <p:nvPr/>
          </p:nvSpPr>
          <p:spPr>
            <a:xfrm>
              <a:off x="908033" y="2904785"/>
              <a:ext cx="2151218" cy="1191060"/>
            </a:xfrm>
            <a:prstGeom prst="round2DiagRect">
              <a:avLst>
                <a:gd name="adj1" fmla="val 33200"/>
                <a:gd name="adj2" fmla="val 0"/>
              </a:avLst>
            </a:prstGeom>
            <a:solidFill>
              <a:schemeClr val="tx1">
                <a:lumMod val="25000"/>
                <a:lumOff val="75000"/>
                <a:alpha val="20000"/>
              </a:schemeClr>
            </a:solidFill>
            <a:ln w="6055" cap="flat">
              <a:noFill/>
              <a:prstDash val="solid"/>
              <a:miter/>
            </a:ln>
          </p:spPr>
          <p:txBody>
            <a:bodyPr rtlCol="0" anchor="ctr"/>
            <a:lstStyle/>
            <a:p>
              <a:endParaRPr lang="zh-CN" altLang="en-US"/>
            </a:p>
          </p:txBody>
        </p:sp>
        <p:sp>
          <p:nvSpPr>
            <p:cNvPr id="30" name="îśḻiḑê"/>
            <p:cNvSpPr/>
            <p:nvPr/>
          </p:nvSpPr>
          <p:spPr>
            <a:xfrm>
              <a:off x="1065711" y="3085147"/>
              <a:ext cx="1854494" cy="337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sz="1600" dirty="0">
                  <a:solidFill>
                    <a:schemeClr val="tx1"/>
                  </a:solidFill>
                  <a:latin typeface="阿里巴巴普惠体" panose="00020600040101010101" charset="-122"/>
                  <a:ea typeface="阿里巴巴普惠体" panose="00020600040101010101" charset="-122"/>
                </a:rPr>
                <a:t>云提供商多样性</a:t>
              </a:r>
              <a:endParaRPr kumimoji="1" lang="zh-CN" altLang="en-US" sz="1600" dirty="0">
                <a:solidFill>
                  <a:schemeClr val="tx1"/>
                </a:solidFill>
                <a:latin typeface="阿里巴巴普惠体" panose="00020600040101010101" charset="-122"/>
                <a:ea typeface="阿里巴巴普惠体" panose="00020600040101010101" charset="-122"/>
              </a:endParaRPr>
            </a:p>
          </p:txBody>
        </p:sp>
        <p:sp>
          <p:nvSpPr>
            <p:cNvPr id="31" name="îṡļiḑè"/>
            <p:cNvSpPr/>
            <p:nvPr/>
          </p:nvSpPr>
          <p:spPr>
            <a:xfrm>
              <a:off x="1065710" y="3420547"/>
              <a:ext cx="1853125" cy="4914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000" dirty="0">
                  <a:solidFill>
                    <a:schemeClr val="tx1"/>
                  </a:solidFill>
                  <a:latin typeface="阿里巴巴普惠体" panose="00020600040101010101" charset="-122"/>
                  <a:ea typeface="阿里巴巴普惠体" panose="00020600040101010101" charset="-122"/>
                </a:rPr>
                <a:t>Ability to Find the Best-in-Class Multi Cloud Providers</a:t>
              </a:r>
              <a:endParaRPr kumimoji="1" lang="en-US" altLang="zh-CN" sz="1000" dirty="0">
                <a:solidFill>
                  <a:schemeClr val="tx1"/>
                </a:solidFill>
                <a:latin typeface="阿里巴巴普惠体" panose="00020600040101010101" charset="-122"/>
                <a:ea typeface="阿里巴巴普惠体" panose="00020600040101010101" charset="-122"/>
              </a:endParaRPr>
            </a:p>
          </p:txBody>
        </p:sp>
        <p:sp>
          <p:nvSpPr>
            <p:cNvPr id="32" name="ïṥľîdè"/>
            <p:cNvSpPr/>
            <p:nvPr/>
          </p:nvSpPr>
          <p:spPr>
            <a:xfrm>
              <a:off x="908033" y="4469815"/>
              <a:ext cx="2151218" cy="1191060"/>
            </a:xfrm>
            <a:prstGeom prst="round2DiagRect">
              <a:avLst>
                <a:gd name="adj1" fmla="val 33200"/>
                <a:gd name="adj2" fmla="val 0"/>
              </a:avLst>
            </a:prstGeom>
            <a:solidFill>
              <a:schemeClr val="accent1">
                <a:alpha val="10000"/>
              </a:schemeClr>
            </a:solidFill>
            <a:ln w="6055" cap="flat">
              <a:noFill/>
              <a:prstDash val="solid"/>
              <a:miter/>
            </a:ln>
          </p:spPr>
          <p:txBody>
            <a:bodyPr rtlCol="0" anchor="ctr"/>
            <a:lstStyle/>
            <a:p>
              <a:endParaRPr lang="zh-CN" altLang="en-US"/>
            </a:p>
          </p:txBody>
        </p:sp>
        <p:sp>
          <p:nvSpPr>
            <p:cNvPr id="33" name="íṣļiḑe"/>
            <p:cNvSpPr/>
            <p:nvPr/>
          </p:nvSpPr>
          <p:spPr>
            <a:xfrm>
              <a:off x="1065711" y="4650177"/>
              <a:ext cx="1854494" cy="337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sz="1600" dirty="0">
                  <a:solidFill>
                    <a:schemeClr val="tx1"/>
                  </a:solidFill>
                  <a:latin typeface="阿里巴巴普惠体" panose="00020600040101010101" charset="-122"/>
                  <a:ea typeface="阿里巴巴普惠体" panose="00020600040101010101" charset="-122"/>
                </a:rPr>
                <a:t>网络性能改进</a:t>
              </a:r>
              <a:endParaRPr kumimoji="1" lang="zh-CN" altLang="en-US" sz="1600" dirty="0">
                <a:solidFill>
                  <a:schemeClr val="tx1"/>
                </a:solidFill>
                <a:latin typeface="阿里巴巴普惠体" panose="00020600040101010101" charset="-122"/>
                <a:ea typeface="阿里巴巴普惠体" panose="00020600040101010101" charset="-122"/>
              </a:endParaRPr>
            </a:p>
          </p:txBody>
        </p:sp>
        <p:sp>
          <p:nvSpPr>
            <p:cNvPr id="34" name="îsḻïďe"/>
            <p:cNvSpPr/>
            <p:nvPr/>
          </p:nvSpPr>
          <p:spPr>
            <a:xfrm>
              <a:off x="1065710" y="4985577"/>
              <a:ext cx="1853125" cy="4914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000" dirty="0">
                  <a:solidFill>
                    <a:schemeClr val="tx1"/>
                  </a:solidFill>
                  <a:latin typeface="阿里巴巴普惠体" panose="00020600040101010101" charset="-122"/>
                  <a:ea typeface="阿里巴巴普惠体" panose="00020600040101010101" charset="-122"/>
                </a:rPr>
                <a:t>Network Performance Improvements</a:t>
              </a:r>
              <a:endParaRPr kumimoji="1" lang="en-US" altLang="zh-CN" sz="1000" dirty="0">
                <a:solidFill>
                  <a:schemeClr val="tx1"/>
                </a:solidFill>
                <a:latin typeface="阿里巴巴普惠体" panose="00020600040101010101" charset="-122"/>
                <a:ea typeface="阿里巴巴普惠体" panose="00020600040101010101" charset="-122"/>
              </a:endParaRPr>
            </a:p>
          </p:txBody>
        </p:sp>
      </p:grpSp>
      <p:grpSp>
        <p:nvGrpSpPr>
          <p:cNvPr id="6" name="işľidè"/>
          <p:cNvGrpSpPr/>
          <p:nvPr/>
        </p:nvGrpSpPr>
        <p:grpSpPr>
          <a:xfrm>
            <a:off x="3584413" y="2204864"/>
            <a:ext cx="2151218" cy="2756090"/>
            <a:chOff x="3645371" y="2904785"/>
            <a:chExt cx="2151218" cy="2756090"/>
          </a:xfrm>
        </p:grpSpPr>
        <p:sp>
          <p:nvSpPr>
            <p:cNvPr id="23" name="ïṣḻîḑè"/>
            <p:cNvSpPr/>
            <p:nvPr/>
          </p:nvSpPr>
          <p:spPr>
            <a:xfrm>
              <a:off x="3645371" y="2904785"/>
              <a:ext cx="2151218" cy="1191060"/>
            </a:xfrm>
            <a:prstGeom prst="round2DiagRect">
              <a:avLst>
                <a:gd name="adj1" fmla="val 33200"/>
                <a:gd name="adj2" fmla="val 0"/>
              </a:avLst>
            </a:prstGeom>
            <a:solidFill>
              <a:schemeClr val="accent1">
                <a:alpha val="10000"/>
              </a:schemeClr>
            </a:solidFill>
            <a:ln w="6055" cap="flat">
              <a:noFill/>
              <a:prstDash val="solid"/>
              <a:miter/>
            </a:ln>
          </p:spPr>
          <p:txBody>
            <a:bodyPr rtlCol="0" anchor="ctr"/>
            <a:lstStyle/>
            <a:p>
              <a:endParaRPr lang="zh-CN" altLang="en-US"/>
            </a:p>
          </p:txBody>
        </p:sp>
        <p:sp>
          <p:nvSpPr>
            <p:cNvPr id="24" name="îsļïḓè"/>
            <p:cNvSpPr/>
            <p:nvPr/>
          </p:nvSpPr>
          <p:spPr>
            <a:xfrm>
              <a:off x="3803049" y="3085147"/>
              <a:ext cx="1854494" cy="337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sz="1600" dirty="0">
                  <a:solidFill>
                    <a:schemeClr val="tx1"/>
                  </a:solidFill>
                  <a:latin typeface="阿里巴巴普惠体" panose="00020600040101010101" charset="-122"/>
                  <a:ea typeface="阿里巴巴普惠体" panose="00020600040101010101" charset="-122"/>
                </a:rPr>
                <a:t>变革的敏捷性</a:t>
              </a:r>
              <a:endParaRPr kumimoji="1" lang="zh-CN" altLang="en-US" sz="1600" dirty="0">
                <a:solidFill>
                  <a:schemeClr val="tx1"/>
                </a:solidFill>
                <a:latin typeface="阿里巴巴普惠体" panose="00020600040101010101" charset="-122"/>
                <a:ea typeface="阿里巴巴普惠体" panose="00020600040101010101" charset="-122"/>
              </a:endParaRPr>
            </a:p>
          </p:txBody>
        </p:sp>
        <p:sp>
          <p:nvSpPr>
            <p:cNvPr id="25" name="î$líḓe"/>
            <p:cNvSpPr/>
            <p:nvPr/>
          </p:nvSpPr>
          <p:spPr>
            <a:xfrm>
              <a:off x="3803048" y="3420547"/>
              <a:ext cx="1853125" cy="4914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000" dirty="0">
                  <a:solidFill>
                    <a:schemeClr val="tx1"/>
                  </a:solidFill>
                  <a:latin typeface="阿里巴巴普惠体" panose="00020600040101010101" charset="-122"/>
                  <a:ea typeface="阿里巴巴普惠体" panose="00020600040101010101" charset="-122"/>
                </a:rPr>
                <a:t>Achieve Complete Agility between Clouds</a:t>
              </a:r>
              <a:endParaRPr kumimoji="1" lang="en-US" altLang="zh-CN" sz="1000" dirty="0">
                <a:solidFill>
                  <a:schemeClr val="tx1"/>
                </a:solidFill>
                <a:latin typeface="阿里巴巴普惠体" panose="00020600040101010101" charset="-122"/>
                <a:ea typeface="阿里巴巴普惠体" panose="00020600040101010101" charset="-122"/>
              </a:endParaRPr>
            </a:p>
          </p:txBody>
        </p:sp>
        <p:sp>
          <p:nvSpPr>
            <p:cNvPr id="26" name="iṩḷïḑè"/>
            <p:cNvSpPr/>
            <p:nvPr/>
          </p:nvSpPr>
          <p:spPr>
            <a:xfrm>
              <a:off x="3645371" y="4469815"/>
              <a:ext cx="2151218" cy="1191060"/>
            </a:xfrm>
            <a:prstGeom prst="round2DiagRect">
              <a:avLst>
                <a:gd name="adj1" fmla="val 33200"/>
                <a:gd name="adj2" fmla="val 0"/>
              </a:avLst>
            </a:prstGeom>
            <a:solidFill>
              <a:schemeClr val="tx1">
                <a:lumMod val="25000"/>
                <a:lumOff val="75000"/>
                <a:alpha val="20000"/>
              </a:schemeClr>
            </a:solidFill>
            <a:ln w="6055" cap="flat">
              <a:noFill/>
              <a:prstDash val="solid"/>
              <a:miter/>
            </a:ln>
          </p:spPr>
          <p:txBody>
            <a:bodyPr rtlCol="0" anchor="ctr"/>
            <a:lstStyle/>
            <a:p>
              <a:endParaRPr lang="zh-CN" altLang="en-US"/>
            </a:p>
          </p:txBody>
        </p:sp>
        <p:sp>
          <p:nvSpPr>
            <p:cNvPr id="27" name="ïŝľíďé"/>
            <p:cNvSpPr/>
            <p:nvPr/>
          </p:nvSpPr>
          <p:spPr>
            <a:xfrm>
              <a:off x="3803049" y="4650177"/>
              <a:ext cx="1854494" cy="337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sz="1600" dirty="0">
                  <a:solidFill>
                    <a:schemeClr val="tx1"/>
                  </a:solidFill>
                  <a:latin typeface="阿里巴巴普惠体" panose="00020600040101010101" charset="-122"/>
                  <a:ea typeface="阿里巴巴普惠体" panose="00020600040101010101" charset="-122"/>
                </a:rPr>
                <a:t>加强风险管理</a:t>
              </a:r>
              <a:endParaRPr kumimoji="1" lang="zh-CN" altLang="en-US" sz="1600" dirty="0">
                <a:solidFill>
                  <a:schemeClr val="tx1"/>
                </a:solidFill>
                <a:latin typeface="阿里巴巴普惠体" panose="00020600040101010101" charset="-122"/>
                <a:ea typeface="阿里巴巴普惠体" panose="00020600040101010101" charset="-122"/>
              </a:endParaRPr>
            </a:p>
          </p:txBody>
        </p:sp>
        <p:sp>
          <p:nvSpPr>
            <p:cNvPr id="28" name="ïŝľiḓé"/>
            <p:cNvSpPr/>
            <p:nvPr/>
          </p:nvSpPr>
          <p:spPr>
            <a:xfrm>
              <a:off x="3803048" y="4985577"/>
              <a:ext cx="1853125" cy="4914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000" dirty="0">
                  <a:solidFill>
                    <a:schemeClr val="tx1"/>
                  </a:solidFill>
                  <a:latin typeface="阿里巴巴普惠体" panose="00020600040101010101" charset="-122"/>
                  <a:ea typeface="阿里巴巴普惠体" panose="00020600040101010101" charset="-122"/>
                </a:rPr>
                <a:t>Enhanced Risk Management</a:t>
              </a:r>
              <a:endParaRPr kumimoji="1" lang="en-US" altLang="zh-CN" sz="1000" dirty="0">
                <a:solidFill>
                  <a:schemeClr val="tx1"/>
                </a:solidFill>
                <a:latin typeface="阿里巴巴普惠体" panose="00020600040101010101" charset="-122"/>
                <a:ea typeface="阿里巴巴普惠体" panose="00020600040101010101" charset="-122"/>
              </a:endParaRPr>
            </a:p>
          </p:txBody>
        </p:sp>
      </p:grpSp>
      <p:grpSp>
        <p:nvGrpSpPr>
          <p:cNvPr id="7" name="íṣḻiḑè"/>
          <p:cNvGrpSpPr/>
          <p:nvPr/>
        </p:nvGrpSpPr>
        <p:grpSpPr>
          <a:xfrm>
            <a:off x="6486840" y="2204864"/>
            <a:ext cx="2151218" cy="2756090"/>
            <a:chOff x="6382709" y="2904785"/>
            <a:chExt cx="2151218" cy="2756090"/>
          </a:xfrm>
        </p:grpSpPr>
        <p:sp>
          <p:nvSpPr>
            <p:cNvPr id="17" name="îšľîḍê"/>
            <p:cNvSpPr/>
            <p:nvPr/>
          </p:nvSpPr>
          <p:spPr>
            <a:xfrm>
              <a:off x="6382709" y="2904785"/>
              <a:ext cx="2151218" cy="1191060"/>
            </a:xfrm>
            <a:prstGeom prst="round2DiagRect">
              <a:avLst>
                <a:gd name="adj1" fmla="val 33200"/>
                <a:gd name="adj2" fmla="val 0"/>
              </a:avLst>
            </a:prstGeom>
            <a:solidFill>
              <a:schemeClr val="tx1">
                <a:lumMod val="25000"/>
                <a:lumOff val="75000"/>
                <a:alpha val="20000"/>
              </a:schemeClr>
            </a:solidFill>
            <a:ln w="6055" cap="flat">
              <a:noFill/>
              <a:prstDash val="solid"/>
              <a:miter/>
            </a:ln>
          </p:spPr>
          <p:txBody>
            <a:bodyPr rtlCol="0" anchor="ctr"/>
            <a:lstStyle/>
            <a:p>
              <a:endParaRPr lang="zh-CN" altLang="en-US"/>
            </a:p>
          </p:txBody>
        </p:sp>
        <p:sp>
          <p:nvSpPr>
            <p:cNvPr id="18" name="ïšlíďé"/>
            <p:cNvSpPr/>
            <p:nvPr/>
          </p:nvSpPr>
          <p:spPr>
            <a:xfrm>
              <a:off x="6540387" y="3085147"/>
              <a:ext cx="1854494" cy="337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sz="1600" dirty="0">
                  <a:solidFill>
                    <a:schemeClr val="tx1"/>
                  </a:solidFill>
                  <a:latin typeface="阿里巴巴普惠体" panose="00020600040101010101" charset="-122"/>
                  <a:ea typeface="阿里巴巴普惠体" panose="00020600040101010101" charset="-122"/>
                </a:rPr>
                <a:t>灵活性和可扩展性</a:t>
              </a:r>
              <a:endParaRPr kumimoji="1" lang="zh-CN" altLang="en-US" sz="1600" dirty="0">
                <a:solidFill>
                  <a:schemeClr val="tx1"/>
                </a:solidFill>
                <a:latin typeface="阿里巴巴普惠体" panose="00020600040101010101" charset="-122"/>
                <a:ea typeface="阿里巴巴普惠体" panose="00020600040101010101" charset="-122"/>
              </a:endParaRPr>
            </a:p>
          </p:txBody>
        </p:sp>
        <p:sp>
          <p:nvSpPr>
            <p:cNvPr id="19" name="îS1îḓê"/>
            <p:cNvSpPr/>
            <p:nvPr/>
          </p:nvSpPr>
          <p:spPr>
            <a:xfrm>
              <a:off x="6540386" y="3420547"/>
              <a:ext cx="1853125" cy="2914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000" dirty="0">
                  <a:solidFill>
                    <a:schemeClr val="tx1"/>
                  </a:solidFill>
                  <a:latin typeface="阿里巴巴普惠体" panose="00020600040101010101" charset="-122"/>
                  <a:ea typeface="阿里巴巴普惠体" panose="00020600040101010101" charset="-122"/>
                </a:rPr>
                <a:t>Flexibility and Scalability</a:t>
              </a:r>
              <a:endParaRPr kumimoji="1" lang="en-US" altLang="zh-CN" sz="1000" dirty="0">
                <a:solidFill>
                  <a:schemeClr val="tx1"/>
                </a:solidFill>
                <a:latin typeface="阿里巴巴普惠体" panose="00020600040101010101" charset="-122"/>
                <a:ea typeface="阿里巴巴普惠体" panose="00020600040101010101" charset="-122"/>
              </a:endParaRPr>
            </a:p>
          </p:txBody>
        </p:sp>
        <p:sp>
          <p:nvSpPr>
            <p:cNvPr id="20" name="ï$lïďe"/>
            <p:cNvSpPr/>
            <p:nvPr/>
          </p:nvSpPr>
          <p:spPr>
            <a:xfrm>
              <a:off x="6382709" y="4469815"/>
              <a:ext cx="2151218" cy="1191060"/>
            </a:xfrm>
            <a:prstGeom prst="round2DiagRect">
              <a:avLst>
                <a:gd name="adj1" fmla="val 33200"/>
                <a:gd name="adj2" fmla="val 0"/>
              </a:avLst>
            </a:prstGeom>
            <a:solidFill>
              <a:schemeClr val="accent1">
                <a:alpha val="10000"/>
              </a:schemeClr>
            </a:solidFill>
            <a:ln w="6055" cap="flat">
              <a:noFill/>
              <a:prstDash val="solid"/>
              <a:miter/>
            </a:ln>
          </p:spPr>
          <p:txBody>
            <a:bodyPr rtlCol="0" anchor="ctr"/>
            <a:lstStyle/>
            <a:p>
              <a:endParaRPr lang="zh-CN" altLang="en-US"/>
            </a:p>
          </p:txBody>
        </p:sp>
        <p:sp>
          <p:nvSpPr>
            <p:cNvPr id="21" name="ïṥļîďe"/>
            <p:cNvSpPr/>
            <p:nvPr/>
          </p:nvSpPr>
          <p:spPr>
            <a:xfrm>
              <a:off x="6540387" y="4650177"/>
              <a:ext cx="1854494" cy="337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sz="1600" dirty="0">
                  <a:solidFill>
                    <a:schemeClr val="tx1"/>
                  </a:solidFill>
                  <a:latin typeface="阿里巴巴普惠体" panose="00020600040101010101" charset="-122"/>
                  <a:ea typeface="阿里巴巴普惠体" panose="00020600040101010101" charset="-122"/>
                </a:rPr>
                <a:t>避免供应商锁定</a:t>
              </a:r>
              <a:endParaRPr kumimoji="1" lang="zh-CN" altLang="en-US" sz="1600" dirty="0">
                <a:solidFill>
                  <a:schemeClr val="tx1"/>
                </a:solidFill>
                <a:latin typeface="阿里巴巴普惠体" panose="00020600040101010101" charset="-122"/>
                <a:ea typeface="阿里巴巴普惠体" panose="00020600040101010101" charset="-122"/>
              </a:endParaRPr>
            </a:p>
          </p:txBody>
        </p:sp>
        <p:sp>
          <p:nvSpPr>
            <p:cNvPr id="22" name="işḻíḍé"/>
            <p:cNvSpPr/>
            <p:nvPr/>
          </p:nvSpPr>
          <p:spPr>
            <a:xfrm>
              <a:off x="6540386" y="4985577"/>
              <a:ext cx="1853125" cy="2914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000" dirty="0">
                  <a:solidFill>
                    <a:schemeClr val="tx1"/>
                  </a:solidFill>
                  <a:latin typeface="阿里巴巴普惠体" panose="00020600040101010101" charset="-122"/>
                  <a:ea typeface="阿里巴巴普惠体" panose="00020600040101010101" charset="-122"/>
                </a:rPr>
                <a:t>Avoiding Vendor Lock-in</a:t>
              </a:r>
              <a:endParaRPr kumimoji="1" lang="en-US" altLang="zh-CN" sz="1000" dirty="0">
                <a:solidFill>
                  <a:schemeClr val="tx1"/>
                </a:solidFill>
                <a:latin typeface="阿里巴巴普惠体" panose="00020600040101010101" charset="-122"/>
                <a:ea typeface="阿里巴巴普惠体" panose="00020600040101010101" charset="-122"/>
              </a:endParaRPr>
            </a:p>
          </p:txBody>
        </p:sp>
      </p:grpSp>
      <p:grpSp>
        <p:nvGrpSpPr>
          <p:cNvPr id="8" name="ï$ľîḍê"/>
          <p:cNvGrpSpPr/>
          <p:nvPr/>
        </p:nvGrpSpPr>
        <p:grpSpPr>
          <a:xfrm>
            <a:off x="9389268" y="2204864"/>
            <a:ext cx="2151218" cy="2756090"/>
            <a:chOff x="9120048" y="2904785"/>
            <a:chExt cx="2151218" cy="2756090"/>
          </a:xfrm>
        </p:grpSpPr>
        <p:sp>
          <p:nvSpPr>
            <p:cNvPr id="11" name="íṥḻïḍé"/>
            <p:cNvSpPr/>
            <p:nvPr/>
          </p:nvSpPr>
          <p:spPr>
            <a:xfrm>
              <a:off x="9120048" y="2904785"/>
              <a:ext cx="2151218" cy="1191060"/>
            </a:xfrm>
            <a:prstGeom prst="round2DiagRect">
              <a:avLst>
                <a:gd name="adj1" fmla="val 33200"/>
                <a:gd name="adj2" fmla="val 0"/>
              </a:avLst>
            </a:prstGeom>
            <a:solidFill>
              <a:schemeClr val="accent1">
                <a:alpha val="10000"/>
              </a:schemeClr>
            </a:solidFill>
            <a:ln w="6055" cap="flat">
              <a:noFill/>
              <a:prstDash val="solid"/>
              <a:miter/>
            </a:ln>
          </p:spPr>
          <p:txBody>
            <a:bodyPr rtlCol="0" anchor="ctr"/>
            <a:lstStyle/>
            <a:p>
              <a:endParaRPr lang="zh-CN" altLang="en-US"/>
            </a:p>
          </p:txBody>
        </p:sp>
        <p:sp>
          <p:nvSpPr>
            <p:cNvPr id="12" name="íšḻiḋè"/>
            <p:cNvSpPr/>
            <p:nvPr/>
          </p:nvSpPr>
          <p:spPr>
            <a:xfrm>
              <a:off x="9277726" y="3085147"/>
              <a:ext cx="1854494" cy="337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sz="1600" dirty="0">
                  <a:solidFill>
                    <a:schemeClr val="tx1"/>
                  </a:solidFill>
                  <a:latin typeface="阿里巴巴普惠体" panose="00020600040101010101" charset="-122"/>
                  <a:ea typeface="阿里巴巴普惠体" panose="00020600040101010101" charset="-122"/>
                </a:rPr>
                <a:t>强大的安全性</a:t>
              </a:r>
              <a:endParaRPr kumimoji="1" lang="zh-CN" altLang="en-US" sz="1600" dirty="0">
                <a:solidFill>
                  <a:schemeClr val="tx1"/>
                </a:solidFill>
                <a:latin typeface="阿里巴巴普惠体" panose="00020600040101010101" charset="-122"/>
                <a:ea typeface="阿里巴巴普惠体" panose="00020600040101010101" charset="-122"/>
              </a:endParaRPr>
            </a:p>
          </p:txBody>
        </p:sp>
        <p:sp>
          <p:nvSpPr>
            <p:cNvPr id="13" name="iṣḻíḑê"/>
            <p:cNvSpPr/>
            <p:nvPr/>
          </p:nvSpPr>
          <p:spPr>
            <a:xfrm>
              <a:off x="9277725" y="3420547"/>
              <a:ext cx="1853125" cy="2914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000" dirty="0">
                  <a:solidFill>
                    <a:schemeClr val="tx1"/>
                  </a:solidFill>
                  <a:latin typeface="阿里巴巴普惠体" panose="00020600040101010101" charset="-122"/>
                  <a:ea typeface="阿里巴巴普惠体" panose="00020600040101010101" charset="-122"/>
                </a:rPr>
                <a:t>Robust Security</a:t>
              </a:r>
              <a:endParaRPr kumimoji="1" lang="en-US" altLang="zh-CN" sz="1000" dirty="0">
                <a:solidFill>
                  <a:schemeClr val="tx1"/>
                </a:solidFill>
                <a:latin typeface="阿里巴巴普惠体" panose="00020600040101010101" charset="-122"/>
                <a:ea typeface="阿里巴巴普惠体" panose="00020600040101010101" charset="-122"/>
              </a:endParaRPr>
            </a:p>
          </p:txBody>
        </p:sp>
        <p:sp>
          <p:nvSpPr>
            <p:cNvPr id="14" name="iś1íḋê"/>
            <p:cNvSpPr/>
            <p:nvPr/>
          </p:nvSpPr>
          <p:spPr>
            <a:xfrm>
              <a:off x="9120048" y="4469815"/>
              <a:ext cx="2151218" cy="1191060"/>
            </a:xfrm>
            <a:prstGeom prst="round2DiagRect">
              <a:avLst>
                <a:gd name="adj1" fmla="val 33200"/>
                <a:gd name="adj2" fmla="val 0"/>
              </a:avLst>
            </a:prstGeom>
            <a:solidFill>
              <a:schemeClr val="tx1">
                <a:lumMod val="25000"/>
                <a:lumOff val="75000"/>
                <a:alpha val="20000"/>
              </a:schemeClr>
            </a:solidFill>
            <a:ln w="6055" cap="flat">
              <a:noFill/>
              <a:prstDash val="solid"/>
              <a:miter/>
            </a:ln>
          </p:spPr>
          <p:txBody>
            <a:bodyPr rtlCol="0" anchor="ctr"/>
            <a:lstStyle/>
            <a:p>
              <a:endParaRPr lang="zh-CN" altLang="en-US"/>
            </a:p>
          </p:txBody>
        </p:sp>
        <p:sp>
          <p:nvSpPr>
            <p:cNvPr id="15" name="îśļíḓé"/>
            <p:cNvSpPr/>
            <p:nvPr/>
          </p:nvSpPr>
          <p:spPr>
            <a:xfrm>
              <a:off x="9277726" y="4650177"/>
              <a:ext cx="1854494" cy="337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sz="1600" dirty="0">
                  <a:solidFill>
                    <a:schemeClr val="tx1"/>
                  </a:solidFill>
                  <a:latin typeface="阿里巴巴普惠体" panose="00020600040101010101" charset="-122"/>
                  <a:ea typeface="阿里巴巴普惠体" panose="00020600040101010101" charset="-122"/>
                </a:rPr>
                <a:t>推动创新</a:t>
              </a:r>
              <a:endParaRPr kumimoji="1" lang="zh-CN" altLang="en-US" sz="1600" dirty="0">
                <a:solidFill>
                  <a:schemeClr val="tx1"/>
                </a:solidFill>
                <a:latin typeface="阿里巴巴普惠体" panose="00020600040101010101" charset="-122"/>
                <a:ea typeface="阿里巴巴普惠体" panose="00020600040101010101" charset="-122"/>
              </a:endParaRPr>
            </a:p>
          </p:txBody>
        </p:sp>
        <p:sp>
          <p:nvSpPr>
            <p:cNvPr id="16" name="îśḷíḑè"/>
            <p:cNvSpPr/>
            <p:nvPr/>
          </p:nvSpPr>
          <p:spPr>
            <a:xfrm>
              <a:off x="9277725" y="4985577"/>
              <a:ext cx="1853125" cy="2914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000" dirty="0">
                  <a:solidFill>
                    <a:schemeClr val="tx1"/>
                  </a:solidFill>
                  <a:latin typeface="阿里巴巴普惠体" panose="00020600040101010101" charset="-122"/>
                  <a:ea typeface="阿里巴巴普惠体" panose="00020600040101010101" charset="-122"/>
                </a:rPr>
                <a:t>Drives Innovation</a:t>
              </a:r>
              <a:endParaRPr kumimoji="1" lang="en-US" altLang="zh-CN" sz="1000" dirty="0">
                <a:solidFill>
                  <a:schemeClr val="tx1"/>
                </a:solidFill>
                <a:latin typeface="阿里巴巴普惠体" panose="00020600040101010101" charset="-122"/>
                <a:ea typeface="阿里巴巴普惠体" panose="00020600040101010101" charset="-122"/>
              </a:endParaRPr>
            </a:p>
          </p:txBody>
        </p:sp>
      </p:grpSp>
      <p:sp>
        <p:nvSpPr>
          <p:cNvPr id="9" name="ïŝliďé"/>
          <p:cNvSpPr txBox="1"/>
          <p:nvPr/>
        </p:nvSpPr>
        <p:spPr>
          <a:xfrm>
            <a:off x="681990" y="1287780"/>
            <a:ext cx="9963785" cy="50990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zh-CN" altLang="en-US" sz="2800" b="1" kern="1200">
                <a:solidFill>
                  <a:srgbClr val="000000"/>
                </a:solidFill>
                <a:latin typeface="+mj-lt"/>
                <a:ea typeface="+mj-ea"/>
                <a:cs typeface="+mj-cs"/>
              </a:defRPr>
            </a:lvl1pPr>
          </a:lstStyle>
          <a:p>
            <a:r>
              <a:rPr lang="zh-CN" altLang="en-US" sz="1800" b="0" dirty="0">
                <a:solidFill>
                  <a:schemeClr val="tx1"/>
                </a:solidFill>
                <a:latin typeface="阿里巴巴普惠体" panose="00020600040101010101" charset="-122"/>
                <a:ea typeface="阿里巴巴普惠体" panose="00020600040101010101" charset="-122"/>
                <a:cs typeface="+mn-cs"/>
              </a:rPr>
              <a:t>云原生在企业落地的普及，极大的推动了多云的发展；这是一个最好的时代。</a:t>
            </a:r>
            <a:endParaRPr lang="zh-CN" altLang="en-US" sz="1800" b="0" dirty="0">
              <a:solidFill>
                <a:schemeClr val="tx1"/>
              </a:solidFill>
              <a:latin typeface="阿里巴巴普惠体" panose="00020600040101010101" charset="-122"/>
              <a:ea typeface="阿里巴巴普惠体" panose="00020600040101010101" charset="-122"/>
              <a:cs typeface="+mn-cs"/>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177415" y="2925445"/>
            <a:ext cx="7837170" cy="1028700"/>
          </a:xfrm>
        </p:spPr>
        <p:txBody>
          <a:bodyPr vert="horz" lIns="91440" tIns="45720" rIns="91440" bIns="45720" rtlCol="0" anchor="ctr" anchorCtr="0">
            <a:normAutofit/>
          </a:bodyPr>
          <a:lstStyle/>
          <a:p>
            <a:pPr lvl="0" algn="ctr">
              <a:buClrTx/>
              <a:buSzTx/>
              <a:buFontTx/>
            </a:pPr>
            <a:r>
              <a:rPr dirty="0">
                <a:solidFill>
                  <a:schemeClr val="accent1"/>
                </a:solidFill>
                <a:latin typeface="阿里巴巴普惠体" panose="00020600040101010101" charset="-122"/>
                <a:ea typeface="阿里巴巴普惠体" panose="00020600040101010101" charset="-122"/>
                <a:sym typeface="+mn-ea"/>
              </a:rPr>
              <a:t>什么是多云容器集群管理的发展趋势</a:t>
            </a:r>
            <a:r>
              <a:rPr dirty="0">
                <a:solidFill>
                  <a:schemeClr val="accent1"/>
                </a:solidFill>
                <a:latin typeface="阿里巴巴普惠体" panose="00020600040101010101" charset="-122"/>
                <a:ea typeface="阿里巴巴普惠体" panose="00020600040101010101" charset="-122"/>
                <a:sym typeface="+mn-ea"/>
              </a:rPr>
              <a:t> </a:t>
            </a:r>
            <a:r>
              <a:rPr dirty="0">
                <a:solidFill>
                  <a:schemeClr val="accent1"/>
                </a:solidFill>
                <a:latin typeface="阿里巴巴普惠体" panose="00020600040101010101" charset="-122"/>
                <a:ea typeface="阿里巴巴普惠体" panose="00020600040101010101" charset="-122"/>
                <a:sym typeface="+mn-ea"/>
              </a:rPr>
              <a:t>？</a:t>
            </a:r>
            <a:endParaRPr dirty="0">
              <a:solidFill>
                <a:schemeClr val="accent1"/>
              </a:solidFill>
              <a:latin typeface="阿里巴巴普惠体" panose="00020600040101010101" charset="-122"/>
              <a:ea typeface="阿里巴巴普惠体" panose="00020600040101010101" charset="-122"/>
              <a:sym typeface="+mn-ea"/>
            </a:endParaRPr>
          </a:p>
        </p:txBody>
      </p:sp>
      <p:sp>
        <p:nvSpPr>
          <p:cNvPr id="3" name="灯片编号占位符 2"/>
          <p:cNvSpPr>
            <a:spLocks noGrp="1"/>
          </p:cNvSpPr>
          <p:nvPr>
            <p:ph type="sldNum" sz="quarter" idx="12"/>
          </p:nvPr>
        </p:nvSpPr>
        <p:spPr>
          <a:xfrm>
            <a:off x="8857452" y="6438900"/>
            <a:ext cx="2661448" cy="215900"/>
          </a:xfrm>
        </p:spPr>
        <p:txBody>
          <a:bodyPr/>
          <a:p>
            <a:fld id="{7F65B630-C7FF-41C0-9923-C5E5E29EED8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177415" y="2925445"/>
            <a:ext cx="7837170" cy="1028700"/>
          </a:xfrm>
        </p:spPr>
        <p:txBody>
          <a:bodyPr vert="horz" lIns="91440" tIns="45720" rIns="91440" bIns="45720" rtlCol="0" anchor="ctr" anchorCtr="0">
            <a:normAutofit/>
          </a:bodyPr>
          <a:lstStyle/>
          <a:p>
            <a:pPr lvl="0" algn="ctr">
              <a:buClrTx/>
              <a:buSzTx/>
              <a:buFontTx/>
            </a:pPr>
            <a:r>
              <a:rPr dirty="0">
                <a:solidFill>
                  <a:schemeClr val="accent1"/>
                </a:solidFill>
                <a:latin typeface="阿里巴巴普惠体" panose="00020600040101010101" charset="-122"/>
                <a:ea typeface="阿里巴巴普惠体" panose="00020600040101010101" charset="-122"/>
                <a:sym typeface="+mn-ea"/>
              </a:rPr>
              <a:t>什么是多云容器集群管理的发展趋势</a:t>
            </a:r>
            <a:r>
              <a:rPr dirty="0">
                <a:solidFill>
                  <a:schemeClr val="accent1"/>
                </a:solidFill>
                <a:latin typeface="阿里巴巴普惠体" panose="00020600040101010101" charset="-122"/>
                <a:ea typeface="阿里巴巴普惠体" panose="00020600040101010101" charset="-122"/>
                <a:sym typeface="+mn-ea"/>
              </a:rPr>
              <a:t> </a:t>
            </a:r>
            <a:r>
              <a:rPr dirty="0">
                <a:solidFill>
                  <a:schemeClr val="accent1"/>
                </a:solidFill>
                <a:latin typeface="阿里巴巴普惠体" panose="00020600040101010101" charset="-122"/>
                <a:ea typeface="阿里巴巴普惠体" panose="00020600040101010101" charset="-122"/>
                <a:sym typeface="+mn-ea"/>
              </a:rPr>
              <a:t>？</a:t>
            </a:r>
            <a:endParaRPr dirty="0">
              <a:solidFill>
                <a:schemeClr val="accent1"/>
              </a:solidFill>
              <a:latin typeface="阿里巴巴普惠体" panose="00020600040101010101" charset="-122"/>
              <a:ea typeface="阿里巴巴普惠体" panose="00020600040101010101" charset="-122"/>
              <a:sym typeface="+mn-ea"/>
            </a:endParaRPr>
          </a:p>
        </p:txBody>
      </p:sp>
      <p:sp>
        <p:nvSpPr>
          <p:cNvPr id="3" name="灯片编号占位符 2"/>
          <p:cNvSpPr>
            <a:spLocks noGrp="1"/>
          </p:cNvSpPr>
          <p:nvPr>
            <p:ph type="sldNum" sz="quarter" idx="12"/>
          </p:nvPr>
        </p:nvSpPr>
        <p:spPr>
          <a:xfrm>
            <a:off x="8857452" y="6438900"/>
            <a:ext cx="2661448" cy="215900"/>
          </a:xfrm>
        </p:spPr>
        <p:txBody>
          <a:bodyPr/>
          <a:p>
            <a:fld id="{7F65B630-C7FF-41C0-9923-C5E5E29EED81}" type="slidenum">
              <a:rPr lang="zh-CN" altLang="en-US" smtClean="0"/>
            </a:fld>
            <a:endParaRPr lang="zh-CN" altLang="en-US"/>
          </a:p>
        </p:txBody>
      </p:sp>
      <p:sp>
        <p:nvSpPr>
          <p:cNvPr id="4" name="矩形 3"/>
          <p:cNvSpPr/>
          <p:nvPr/>
        </p:nvSpPr>
        <p:spPr>
          <a:xfrm>
            <a:off x="0" y="0"/>
            <a:ext cx="12192000" cy="6858000"/>
          </a:xfrm>
          <a:prstGeom prst="rect">
            <a:avLst/>
          </a:prstGeom>
          <a:solidFill>
            <a:schemeClr val="bg2">
              <a:lumMod val="1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圆角矩形 4"/>
          <p:cNvSpPr/>
          <p:nvPr/>
        </p:nvSpPr>
        <p:spPr>
          <a:xfrm>
            <a:off x="3359785" y="2348865"/>
            <a:ext cx="2223770" cy="1944370"/>
          </a:xfrm>
          <a:prstGeom prst="roundRect">
            <a:avLst/>
          </a:prstGeom>
          <a:gradFill rotWithShape="0">
            <a:gsLst>
              <a:gs pos="0">
                <a:srgbClr val="14CD68"/>
              </a:gs>
              <a:gs pos="100000">
                <a:srgbClr val="0B6E38"/>
              </a:gs>
            </a:gsLst>
            <a:lin ang="4440000" scaled="0"/>
          </a:gradFill>
          <a:ln>
            <a:noFill/>
          </a:ln>
          <a:effectLst>
            <a:outerShdw blurRad="482600" dist="38100" dir="8640000" algn="tl" rotWithShape="0">
              <a:srgbClr val="8FA7D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sz="2400" b="1">
                <a:solidFill>
                  <a:schemeClr val="accent4"/>
                </a:solidFill>
                <a:latin typeface="阿里巴巴普惠体" panose="00020600040101010101" charset="-122"/>
                <a:ea typeface="阿里巴巴普惠体" panose="00020600040101010101" charset="-122"/>
                <a:sym typeface="Source Han Sans SC Regular" panose="020B0500000000000000" charset="-122"/>
              </a:rPr>
              <a:t>异构多云</a:t>
            </a:r>
            <a:endParaRPr sz="2400" b="1">
              <a:solidFill>
                <a:schemeClr val="accent4"/>
              </a:solidFill>
              <a:latin typeface="阿里巴巴普惠体" panose="00020600040101010101" charset="-122"/>
              <a:ea typeface="阿里巴巴普惠体" panose="00020600040101010101" charset="-122"/>
              <a:sym typeface="Source Han Sans SC Regular" panose="020B0500000000000000" charset="-122"/>
            </a:endParaRPr>
          </a:p>
          <a:p>
            <a:pPr algn="ctr"/>
            <a:endParaRPr lang="zh-CN" sz="1600">
              <a:solidFill>
                <a:schemeClr val="accent4"/>
              </a:solidFill>
              <a:latin typeface="阿里巴巴普惠体" panose="00020600040101010101" charset="-122"/>
              <a:ea typeface="阿里巴巴普惠体" panose="00020600040101010101" charset="-122"/>
              <a:sym typeface="Source Han Sans SC Regular" panose="020B0500000000000000" charset="-122"/>
            </a:endParaRPr>
          </a:p>
          <a:p>
            <a:pPr algn="ctr"/>
            <a:r>
              <a:rPr lang="zh-CN" sz="1600">
                <a:solidFill>
                  <a:schemeClr val="accent4"/>
                </a:solidFill>
                <a:latin typeface="阿里巴巴普惠体" panose="00020600040101010101" charset="-122"/>
                <a:ea typeface="阿里巴巴普惠体" panose="00020600040101010101" charset="-122"/>
                <a:sym typeface="Source Han Sans SC Regular" panose="020B0500000000000000" charset="-122"/>
              </a:rPr>
              <a:t>会</a:t>
            </a:r>
            <a:r>
              <a:rPr sz="1600">
                <a:solidFill>
                  <a:schemeClr val="accent4"/>
                </a:solidFill>
                <a:latin typeface="阿里巴巴普惠体" panose="00020600040101010101" charset="-122"/>
                <a:ea typeface="阿里巴巴普惠体" panose="00020600040101010101" charset="-122"/>
                <a:sym typeface="Source Han Sans SC Regular" panose="020B0500000000000000" charset="-122"/>
              </a:rPr>
              <a:t>成为企业未来常态化的基础设施面貌</a:t>
            </a:r>
            <a:endParaRPr lang="zh-CN" altLang="en-US" sz="1600" b="1">
              <a:solidFill>
                <a:schemeClr val="accent4"/>
              </a:solidFill>
              <a:latin typeface="阿里巴巴普惠体" panose="00020600040101010101" charset="-122"/>
              <a:ea typeface="阿里巴巴普惠体" panose="00020600040101010101" charset="-122"/>
              <a:sym typeface="Source Han Sans SC Regular" panose="020B0500000000000000" charset="-122"/>
            </a:endParaRPr>
          </a:p>
        </p:txBody>
      </p:sp>
      <p:sp>
        <p:nvSpPr>
          <p:cNvPr id="6" name="圆角矩形 5"/>
          <p:cNvSpPr/>
          <p:nvPr/>
        </p:nvSpPr>
        <p:spPr>
          <a:xfrm>
            <a:off x="6887845" y="2348865"/>
            <a:ext cx="2071370" cy="1944370"/>
          </a:xfrm>
          <a:prstGeom prst="roundRect">
            <a:avLst/>
          </a:prstGeom>
          <a:gradFill rotWithShape="0">
            <a:gsLst>
              <a:gs pos="0">
                <a:srgbClr val="7B32B2"/>
              </a:gs>
              <a:gs pos="100000">
                <a:srgbClr val="401A5D"/>
              </a:gs>
            </a:gsLst>
            <a:lin ang="4440000" scaled="0"/>
          </a:gradFill>
          <a:ln>
            <a:noFill/>
          </a:ln>
          <a:effectLst>
            <a:outerShdw blurRad="482600" dist="38100" dir="8640000" algn="tl" rotWithShape="0">
              <a:srgbClr val="8FA7D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b="1">
                <a:solidFill>
                  <a:schemeClr val="accent4"/>
                </a:solidFill>
                <a:effectLst/>
                <a:uFillTx/>
                <a:latin typeface="阿里巴巴普惠体" panose="00020600040101010101" charset="-122"/>
                <a:ea typeface="阿里巴巴普惠体" panose="00020600040101010101" charset="-122"/>
                <a:cs typeface="Source Han Sans SC Regular" panose="020B0500000000000000" charset="-122"/>
                <a:sym typeface="Source Han Sans SC Regular" panose="020B0500000000000000" charset="-122"/>
              </a:rPr>
              <a:t>应用为中心</a:t>
            </a:r>
            <a:endParaRPr lang="en-US" altLang="zh-CN" sz="2400" b="1">
              <a:solidFill>
                <a:schemeClr val="accent4"/>
              </a:solidFill>
              <a:effectLst/>
              <a:uFillTx/>
              <a:latin typeface="阿里巴巴普惠体" panose="00020600040101010101" charset="-122"/>
              <a:ea typeface="阿里巴巴普惠体" panose="00020600040101010101" charset="-122"/>
              <a:cs typeface="Source Han Sans SC Regular" panose="020B0500000000000000" charset="-122"/>
              <a:sym typeface="Source Han Sans SC Regular" panose="020B0500000000000000" charset="-122"/>
            </a:endParaRPr>
          </a:p>
          <a:p>
            <a:pPr algn="ctr"/>
            <a:endParaRPr lang="en-US" altLang="zh-CN" sz="1600" b="1">
              <a:solidFill>
                <a:schemeClr val="accent4"/>
              </a:solidFill>
              <a:effectLst/>
              <a:uFillTx/>
              <a:latin typeface="阿里巴巴普惠体" panose="00020600040101010101" charset="-122"/>
              <a:ea typeface="阿里巴巴普惠体" panose="00020600040101010101" charset="-122"/>
              <a:cs typeface="Source Han Sans SC Regular" panose="020B0500000000000000" charset="-122"/>
              <a:sym typeface="Source Han Sans SC Regular" panose="020B0500000000000000" charset="-122"/>
            </a:endParaRPr>
          </a:p>
          <a:p>
            <a:pPr algn="ctr"/>
            <a:r>
              <a:rPr lang="en-US" altLang="zh-CN" sz="1600">
                <a:solidFill>
                  <a:schemeClr val="accent4"/>
                </a:solidFill>
                <a:effectLst/>
                <a:uFillTx/>
                <a:latin typeface="阿里巴巴普惠体" panose="00020600040101010101" charset="-122"/>
                <a:ea typeface="阿里巴巴普惠体" panose="00020600040101010101" charset="-122"/>
                <a:cs typeface="Source Han Sans SC Regular" panose="020B0500000000000000" charset="-122"/>
                <a:sym typeface="Source Han Sans SC Regular" panose="020B0500000000000000" charset="-122"/>
              </a:rPr>
              <a:t>追求应用脱离资源层束缚的云自由</a:t>
            </a:r>
            <a:endParaRPr lang="zh-CN" altLang="en-US" sz="1600" b="1">
              <a:latin typeface="阿里巴巴普惠体" panose="00020600040101010101" charset="-122"/>
              <a:ea typeface="阿里巴巴普惠体"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ïśļiḓê"/>
        <p:cNvGrpSpPr/>
        <p:nvPr/>
      </p:nvGrpSpPr>
      <p:grpSpPr>
        <a:xfrm>
          <a:off x="0" y="0"/>
          <a:ext cx="0" cy="0"/>
          <a:chOff x="0" y="0"/>
          <a:chExt cx="0" cy="0"/>
        </a:xfrm>
      </p:grpSpPr>
      <p:sp>
        <p:nvSpPr>
          <p:cNvPr id="7" name="í$ļîḋê"/>
          <p:cNvSpPr/>
          <p:nvPr/>
        </p:nvSpPr>
        <p:spPr bwMode="auto">
          <a:xfrm rot="1846754">
            <a:off x="9150859" y="3239343"/>
            <a:ext cx="1923413" cy="1923414"/>
          </a:xfrm>
          <a:custGeom>
            <a:avLst/>
            <a:gdLst>
              <a:gd name="connsiteX0" fmla="*/ 733424 w 2001837"/>
              <a:gd name="connsiteY0" fmla="*/ 1966913 h 2001838"/>
              <a:gd name="connsiteX1" fmla="*/ 1268411 w 2001837"/>
              <a:gd name="connsiteY1" fmla="*/ 1966913 h 2001838"/>
              <a:gd name="connsiteX2" fmla="*/ 999938 w 2001837"/>
              <a:gd name="connsiteY2" fmla="*/ 2001838 h 2001838"/>
              <a:gd name="connsiteX3" fmla="*/ 733424 w 2001837"/>
              <a:gd name="connsiteY3" fmla="*/ 1966913 h 2001838"/>
              <a:gd name="connsiteX4" fmla="*/ 498474 w 2001837"/>
              <a:gd name="connsiteY4" fmla="*/ 1866901 h 2001838"/>
              <a:gd name="connsiteX5" fmla="*/ 1501774 w 2001837"/>
              <a:gd name="connsiteY5" fmla="*/ 1866901 h 2001838"/>
              <a:gd name="connsiteX6" fmla="*/ 1374650 w 2001837"/>
              <a:gd name="connsiteY6" fmla="*/ 1928814 h 2001838"/>
              <a:gd name="connsiteX7" fmla="*/ 623642 w 2001837"/>
              <a:gd name="connsiteY7" fmla="*/ 1928814 h 2001838"/>
              <a:gd name="connsiteX8" fmla="*/ 498474 w 2001837"/>
              <a:gd name="connsiteY8" fmla="*/ 1866901 h 2001838"/>
              <a:gd name="connsiteX9" fmla="*/ 357187 w 2001837"/>
              <a:gd name="connsiteY9" fmla="*/ 1768476 h 2001838"/>
              <a:gd name="connsiteX10" fmla="*/ 1643062 w 2001837"/>
              <a:gd name="connsiteY10" fmla="*/ 1768476 h 2001838"/>
              <a:gd name="connsiteX11" fmla="*/ 1560860 w 2001837"/>
              <a:gd name="connsiteY11" fmla="*/ 1828801 h 2001838"/>
              <a:gd name="connsiteX12" fmla="*/ 439389 w 2001837"/>
              <a:gd name="connsiteY12" fmla="*/ 1828801 h 2001838"/>
              <a:gd name="connsiteX13" fmla="*/ 357187 w 2001837"/>
              <a:gd name="connsiteY13" fmla="*/ 1768476 h 2001838"/>
              <a:gd name="connsiteX14" fmla="*/ 255587 w 2001837"/>
              <a:gd name="connsiteY14" fmla="*/ 1668463 h 2001838"/>
              <a:gd name="connsiteX15" fmla="*/ 1744662 w 2001837"/>
              <a:gd name="connsiteY15" fmla="*/ 1668463 h 2001838"/>
              <a:gd name="connsiteX16" fmla="*/ 1684003 w 2001837"/>
              <a:gd name="connsiteY16" fmla="*/ 1731963 h 2001838"/>
              <a:gd name="connsiteX17" fmla="*/ 316246 w 2001837"/>
              <a:gd name="connsiteY17" fmla="*/ 1731963 h 2001838"/>
              <a:gd name="connsiteX18" fmla="*/ 255587 w 2001837"/>
              <a:gd name="connsiteY18" fmla="*/ 1668463 h 2001838"/>
              <a:gd name="connsiteX19" fmla="*/ 177799 w 2001837"/>
              <a:gd name="connsiteY19" fmla="*/ 1571626 h 2001838"/>
              <a:gd name="connsiteX20" fmla="*/ 1824036 w 2001837"/>
              <a:gd name="connsiteY20" fmla="*/ 1571626 h 2001838"/>
              <a:gd name="connsiteX21" fmla="*/ 1777057 w 2001837"/>
              <a:gd name="connsiteY21" fmla="*/ 1631951 h 2001838"/>
              <a:gd name="connsiteX22" fmla="*/ 222821 w 2001837"/>
              <a:gd name="connsiteY22" fmla="*/ 1631951 h 2001838"/>
              <a:gd name="connsiteX23" fmla="*/ 177799 w 2001837"/>
              <a:gd name="connsiteY23" fmla="*/ 1571626 h 2001838"/>
              <a:gd name="connsiteX24" fmla="*/ 117474 w 2001837"/>
              <a:gd name="connsiteY24" fmla="*/ 1471613 h 2001838"/>
              <a:gd name="connsiteX25" fmla="*/ 1884361 w 2001837"/>
              <a:gd name="connsiteY25" fmla="*/ 1471613 h 2001838"/>
              <a:gd name="connsiteX26" fmla="*/ 1847184 w 2001837"/>
              <a:gd name="connsiteY26" fmla="*/ 1533526 h 2001838"/>
              <a:gd name="connsiteX27" fmla="*/ 152694 w 2001837"/>
              <a:gd name="connsiteY27" fmla="*/ 1533526 h 2001838"/>
              <a:gd name="connsiteX28" fmla="*/ 117474 w 2001837"/>
              <a:gd name="connsiteY28" fmla="*/ 1471613 h 2001838"/>
              <a:gd name="connsiteX29" fmla="*/ 69849 w 2001837"/>
              <a:gd name="connsiteY29" fmla="*/ 1373188 h 2001838"/>
              <a:gd name="connsiteX30" fmla="*/ 1928811 w 2001837"/>
              <a:gd name="connsiteY30" fmla="*/ 1373188 h 2001838"/>
              <a:gd name="connsiteX31" fmla="*/ 1901416 w 2001837"/>
              <a:gd name="connsiteY31" fmla="*/ 1433513 h 2001838"/>
              <a:gd name="connsiteX32" fmla="*/ 97244 w 2001837"/>
              <a:gd name="connsiteY32" fmla="*/ 1433513 h 2001838"/>
              <a:gd name="connsiteX33" fmla="*/ 69849 w 2001837"/>
              <a:gd name="connsiteY33" fmla="*/ 1373188 h 2001838"/>
              <a:gd name="connsiteX34" fmla="*/ 36512 w 2001837"/>
              <a:gd name="connsiteY34" fmla="*/ 1273176 h 2001838"/>
              <a:gd name="connsiteX35" fmla="*/ 1963737 w 2001837"/>
              <a:gd name="connsiteY35" fmla="*/ 1273176 h 2001838"/>
              <a:gd name="connsiteX36" fmla="*/ 1942215 w 2001837"/>
              <a:gd name="connsiteY36" fmla="*/ 1336676 h 2001838"/>
              <a:gd name="connsiteX37" fmla="*/ 56078 w 2001837"/>
              <a:gd name="connsiteY37" fmla="*/ 1336676 h 2001838"/>
              <a:gd name="connsiteX38" fmla="*/ 36512 w 2001837"/>
              <a:gd name="connsiteY38" fmla="*/ 1273176 h 2001838"/>
              <a:gd name="connsiteX39" fmla="*/ 12699 w 2001837"/>
              <a:gd name="connsiteY39" fmla="*/ 1176338 h 2001838"/>
              <a:gd name="connsiteX40" fmla="*/ 1985961 w 2001837"/>
              <a:gd name="connsiteY40" fmla="*/ 1176338 h 2001838"/>
              <a:gd name="connsiteX41" fmla="*/ 1974215 w 2001837"/>
              <a:gd name="connsiteY41" fmla="*/ 1236663 h 2001838"/>
              <a:gd name="connsiteX42" fmla="*/ 26402 w 2001837"/>
              <a:gd name="connsiteY42" fmla="*/ 1236663 h 2001838"/>
              <a:gd name="connsiteX43" fmla="*/ 12699 w 2001837"/>
              <a:gd name="connsiteY43" fmla="*/ 1176338 h 2001838"/>
              <a:gd name="connsiteX44" fmla="*/ 1587 w 2001837"/>
              <a:gd name="connsiteY44" fmla="*/ 1076326 h 2001838"/>
              <a:gd name="connsiteX45" fmla="*/ 2000249 w 2001837"/>
              <a:gd name="connsiteY45" fmla="*/ 1076326 h 2001838"/>
              <a:gd name="connsiteX46" fmla="*/ 1992419 w 2001837"/>
              <a:gd name="connsiteY46" fmla="*/ 1138239 h 2001838"/>
              <a:gd name="connsiteX47" fmla="*/ 9417 w 2001837"/>
              <a:gd name="connsiteY47" fmla="*/ 1138239 h 2001838"/>
              <a:gd name="connsiteX48" fmla="*/ 1587 w 2001837"/>
              <a:gd name="connsiteY48" fmla="*/ 1076326 h 2001838"/>
              <a:gd name="connsiteX49" fmla="*/ 0 w 2001837"/>
              <a:gd name="connsiteY49" fmla="*/ 977901 h 2001838"/>
              <a:gd name="connsiteX50" fmla="*/ 2001837 w 2001837"/>
              <a:gd name="connsiteY50" fmla="*/ 977901 h 2001838"/>
              <a:gd name="connsiteX51" fmla="*/ 2001837 w 2001837"/>
              <a:gd name="connsiteY51" fmla="*/ 999729 h 2001838"/>
              <a:gd name="connsiteX52" fmla="*/ 2001837 w 2001837"/>
              <a:gd name="connsiteY52" fmla="*/ 1041401 h 2001838"/>
              <a:gd name="connsiteX53" fmla="*/ 0 w 2001837"/>
              <a:gd name="connsiteY53" fmla="*/ 1041401 h 2001838"/>
              <a:gd name="connsiteX54" fmla="*/ 0 w 2001837"/>
              <a:gd name="connsiteY54" fmla="*/ 999729 h 2001838"/>
              <a:gd name="connsiteX55" fmla="*/ 0 w 2001837"/>
              <a:gd name="connsiteY55" fmla="*/ 977901 h 2001838"/>
              <a:gd name="connsiteX56" fmla="*/ 5502 w 2001837"/>
              <a:gd name="connsiteY56" fmla="*/ 877888 h 2001838"/>
              <a:gd name="connsiteX57" fmla="*/ 1994376 w 2001837"/>
              <a:gd name="connsiteY57" fmla="*/ 877888 h 2001838"/>
              <a:gd name="connsiteX58" fmla="*/ 2000249 w 2001837"/>
              <a:gd name="connsiteY58" fmla="*/ 941388 h 2001838"/>
              <a:gd name="connsiteX59" fmla="*/ 1587 w 2001837"/>
              <a:gd name="connsiteY59" fmla="*/ 941388 h 2001838"/>
              <a:gd name="connsiteX60" fmla="*/ 5502 w 2001837"/>
              <a:gd name="connsiteY60" fmla="*/ 877888 h 2001838"/>
              <a:gd name="connsiteX61" fmla="*/ 22851 w 2001837"/>
              <a:gd name="connsiteY61" fmla="*/ 781051 h 2001838"/>
              <a:gd name="connsiteX62" fmla="*/ 1977398 w 2001837"/>
              <a:gd name="connsiteY62" fmla="*/ 781051 h 2001838"/>
              <a:gd name="connsiteX63" fmla="*/ 1989137 w 2001837"/>
              <a:gd name="connsiteY63" fmla="*/ 842964 h 2001838"/>
              <a:gd name="connsiteX64" fmla="*/ 11112 w 2001837"/>
              <a:gd name="connsiteY64" fmla="*/ 842964 h 2001838"/>
              <a:gd name="connsiteX65" fmla="*/ 22851 w 2001837"/>
              <a:gd name="connsiteY65" fmla="*/ 781051 h 2001838"/>
              <a:gd name="connsiteX66" fmla="*/ 50947 w 2001837"/>
              <a:gd name="connsiteY66" fmla="*/ 681038 h 2001838"/>
              <a:gd name="connsiteX67" fmla="*/ 1950889 w 2001837"/>
              <a:gd name="connsiteY67" fmla="*/ 681038 h 2001838"/>
              <a:gd name="connsiteX68" fmla="*/ 1968499 w 2001837"/>
              <a:gd name="connsiteY68" fmla="*/ 742951 h 2001838"/>
              <a:gd name="connsiteX69" fmla="*/ 33337 w 2001837"/>
              <a:gd name="connsiteY69" fmla="*/ 742951 h 2001838"/>
              <a:gd name="connsiteX70" fmla="*/ 50947 w 2001837"/>
              <a:gd name="connsiteY70" fmla="*/ 681038 h 2001838"/>
              <a:gd name="connsiteX71" fmla="*/ 88945 w 2001837"/>
              <a:gd name="connsiteY71" fmla="*/ 582613 h 2001838"/>
              <a:gd name="connsiteX72" fmla="*/ 1909345 w 2001837"/>
              <a:gd name="connsiteY72" fmla="*/ 582613 h 2001838"/>
              <a:gd name="connsiteX73" fmla="*/ 1936749 w 2001837"/>
              <a:gd name="connsiteY73" fmla="*/ 646113 h 2001838"/>
              <a:gd name="connsiteX74" fmla="*/ 63499 w 2001837"/>
              <a:gd name="connsiteY74" fmla="*/ 646113 h 2001838"/>
              <a:gd name="connsiteX75" fmla="*/ 88945 w 2001837"/>
              <a:gd name="connsiteY75" fmla="*/ 582613 h 2001838"/>
              <a:gd name="connsiteX76" fmla="*/ 143166 w 2001837"/>
              <a:gd name="connsiteY76" fmla="*/ 482601 h 2001838"/>
              <a:gd name="connsiteX77" fmla="*/ 1859038 w 2001837"/>
              <a:gd name="connsiteY77" fmla="*/ 482601 h 2001838"/>
              <a:gd name="connsiteX78" fmla="*/ 1892299 w 2001837"/>
              <a:gd name="connsiteY78" fmla="*/ 546101 h 2001838"/>
              <a:gd name="connsiteX79" fmla="*/ 107949 w 2001837"/>
              <a:gd name="connsiteY79" fmla="*/ 546101 h 2001838"/>
              <a:gd name="connsiteX80" fmla="*/ 143166 w 2001837"/>
              <a:gd name="connsiteY80" fmla="*/ 482601 h 2001838"/>
              <a:gd name="connsiteX81" fmla="*/ 211675 w 2001837"/>
              <a:gd name="connsiteY81" fmla="*/ 385763 h 2001838"/>
              <a:gd name="connsiteX82" fmla="*/ 1790161 w 2001837"/>
              <a:gd name="connsiteY82" fmla="*/ 385763 h 2001838"/>
              <a:gd name="connsiteX83" fmla="*/ 1835149 w 2001837"/>
              <a:gd name="connsiteY83" fmla="*/ 447676 h 2001838"/>
              <a:gd name="connsiteX84" fmla="*/ 166687 w 2001837"/>
              <a:gd name="connsiteY84" fmla="*/ 447676 h 2001838"/>
              <a:gd name="connsiteX85" fmla="*/ 211675 w 2001837"/>
              <a:gd name="connsiteY85" fmla="*/ 385763 h 2001838"/>
              <a:gd name="connsiteX86" fmla="*/ 298431 w 2001837"/>
              <a:gd name="connsiteY86" fmla="*/ 287338 h 2001838"/>
              <a:gd name="connsiteX87" fmla="*/ 1701818 w 2001837"/>
              <a:gd name="connsiteY87" fmla="*/ 287338 h 2001838"/>
              <a:gd name="connsiteX88" fmla="*/ 1760537 w 2001837"/>
              <a:gd name="connsiteY88" fmla="*/ 347663 h 2001838"/>
              <a:gd name="connsiteX89" fmla="*/ 239712 w 2001837"/>
              <a:gd name="connsiteY89" fmla="*/ 347663 h 2001838"/>
              <a:gd name="connsiteX90" fmla="*/ 298431 w 2001837"/>
              <a:gd name="connsiteY90" fmla="*/ 287338 h 2001838"/>
              <a:gd name="connsiteX91" fmla="*/ 414499 w 2001837"/>
              <a:gd name="connsiteY91" fmla="*/ 187326 h 2001838"/>
              <a:gd name="connsiteX92" fmla="*/ 1585379 w 2001837"/>
              <a:gd name="connsiteY92" fmla="*/ 187326 h 2001838"/>
              <a:gd name="connsiteX93" fmla="*/ 1663699 w 2001837"/>
              <a:gd name="connsiteY93" fmla="*/ 250826 h 2001838"/>
              <a:gd name="connsiteX94" fmla="*/ 338137 w 2001837"/>
              <a:gd name="connsiteY94" fmla="*/ 250826 h 2001838"/>
              <a:gd name="connsiteX95" fmla="*/ 414499 w 2001837"/>
              <a:gd name="connsiteY95" fmla="*/ 187326 h 2001838"/>
              <a:gd name="connsiteX96" fmla="*/ 585335 w 2001837"/>
              <a:gd name="connsiteY96" fmla="*/ 90488 h 2001838"/>
              <a:gd name="connsiteX97" fmla="*/ 1414913 w 2001837"/>
              <a:gd name="connsiteY97" fmla="*/ 90488 h 2001838"/>
              <a:gd name="connsiteX98" fmla="*/ 1530349 w 2001837"/>
              <a:gd name="connsiteY98" fmla="*/ 150813 h 2001838"/>
              <a:gd name="connsiteX99" fmla="*/ 469899 w 2001837"/>
              <a:gd name="connsiteY99" fmla="*/ 150813 h 2001838"/>
              <a:gd name="connsiteX100" fmla="*/ 585335 w 2001837"/>
              <a:gd name="connsiteY100" fmla="*/ 90488 h 2001838"/>
              <a:gd name="connsiteX101" fmla="*/ 999330 w 2001837"/>
              <a:gd name="connsiteY101" fmla="*/ 0 h 2001838"/>
              <a:gd name="connsiteX102" fmla="*/ 1322386 w 2001837"/>
              <a:gd name="connsiteY102" fmla="*/ 52388 h 2001838"/>
              <a:gd name="connsiteX103" fmla="*/ 676274 w 2001837"/>
              <a:gd name="connsiteY103" fmla="*/ 52388 h 2001838"/>
              <a:gd name="connsiteX104" fmla="*/ 999330 w 2001837"/>
              <a:gd name="connsiteY104" fmla="*/ 0 h 200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2001837" h="2001838">
                <a:moveTo>
                  <a:pt x="733424" y="1966913"/>
                </a:moveTo>
                <a:cubicBezTo>
                  <a:pt x="733424" y="1966913"/>
                  <a:pt x="733424" y="1966913"/>
                  <a:pt x="1268411" y="1966913"/>
                </a:cubicBezTo>
                <a:cubicBezTo>
                  <a:pt x="1184146" y="1990197"/>
                  <a:pt x="1094001" y="2001838"/>
                  <a:pt x="999938" y="2001838"/>
                </a:cubicBezTo>
                <a:cubicBezTo>
                  <a:pt x="907834" y="2001838"/>
                  <a:pt x="817689" y="1990197"/>
                  <a:pt x="733424" y="1966913"/>
                </a:cubicBezTo>
                <a:close/>
                <a:moveTo>
                  <a:pt x="498474" y="1866901"/>
                </a:moveTo>
                <a:lnTo>
                  <a:pt x="1501774" y="1866901"/>
                </a:lnTo>
                <a:cubicBezTo>
                  <a:pt x="1460703" y="1890119"/>
                  <a:pt x="1419632" y="1911401"/>
                  <a:pt x="1374650" y="1928814"/>
                </a:cubicBezTo>
                <a:cubicBezTo>
                  <a:pt x="1374650" y="1928814"/>
                  <a:pt x="1374650" y="1928814"/>
                  <a:pt x="623642" y="1928814"/>
                </a:cubicBezTo>
                <a:cubicBezTo>
                  <a:pt x="580616" y="1911401"/>
                  <a:pt x="537589" y="1890119"/>
                  <a:pt x="498474" y="1866901"/>
                </a:cubicBezTo>
                <a:close/>
                <a:moveTo>
                  <a:pt x="357187" y="1768476"/>
                </a:moveTo>
                <a:lnTo>
                  <a:pt x="1643062" y="1768476"/>
                </a:lnTo>
                <a:cubicBezTo>
                  <a:pt x="1615661" y="1789882"/>
                  <a:pt x="1588261" y="1809342"/>
                  <a:pt x="1560860" y="1828801"/>
                </a:cubicBezTo>
                <a:cubicBezTo>
                  <a:pt x="1560860" y="1828801"/>
                  <a:pt x="1560860" y="1828801"/>
                  <a:pt x="439389" y="1828801"/>
                </a:cubicBezTo>
                <a:cubicBezTo>
                  <a:pt x="410031" y="1809342"/>
                  <a:pt x="382630" y="1789882"/>
                  <a:pt x="357187" y="1768476"/>
                </a:cubicBezTo>
                <a:close/>
                <a:moveTo>
                  <a:pt x="255587" y="1668463"/>
                </a:moveTo>
                <a:lnTo>
                  <a:pt x="1744662" y="1668463"/>
                </a:lnTo>
                <a:cubicBezTo>
                  <a:pt x="1725095" y="1690291"/>
                  <a:pt x="1705527" y="1712119"/>
                  <a:pt x="1684003" y="1731963"/>
                </a:cubicBezTo>
                <a:cubicBezTo>
                  <a:pt x="1684003" y="1731963"/>
                  <a:pt x="1684003" y="1731963"/>
                  <a:pt x="316246" y="1731963"/>
                </a:cubicBezTo>
                <a:cubicBezTo>
                  <a:pt x="294722" y="1712119"/>
                  <a:pt x="273198" y="1690291"/>
                  <a:pt x="255587" y="1668463"/>
                </a:cubicBezTo>
                <a:close/>
                <a:moveTo>
                  <a:pt x="177799" y="1571626"/>
                </a:moveTo>
                <a:lnTo>
                  <a:pt x="1824036" y="1571626"/>
                </a:lnTo>
                <a:cubicBezTo>
                  <a:pt x="1808376" y="1593031"/>
                  <a:pt x="1794674" y="1612491"/>
                  <a:pt x="1777057" y="1631951"/>
                </a:cubicBezTo>
                <a:cubicBezTo>
                  <a:pt x="1777057" y="1631951"/>
                  <a:pt x="1777057" y="1631951"/>
                  <a:pt x="222821" y="1631951"/>
                </a:cubicBezTo>
                <a:cubicBezTo>
                  <a:pt x="207161" y="1612491"/>
                  <a:pt x="191501" y="1593031"/>
                  <a:pt x="177799" y="1571626"/>
                </a:cubicBezTo>
                <a:close/>
                <a:moveTo>
                  <a:pt x="117474" y="1471613"/>
                </a:moveTo>
                <a:lnTo>
                  <a:pt x="1884361" y="1471613"/>
                </a:lnTo>
                <a:cubicBezTo>
                  <a:pt x="1872621" y="1492895"/>
                  <a:pt x="1860881" y="1514178"/>
                  <a:pt x="1847184" y="1533526"/>
                </a:cubicBezTo>
                <a:cubicBezTo>
                  <a:pt x="1847184" y="1533526"/>
                  <a:pt x="1847184" y="1533526"/>
                  <a:pt x="152694" y="1533526"/>
                </a:cubicBezTo>
                <a:cubicBezTo>
                  <a:pt x="140954" y="1514178"/>
                  <a:pt x="129214" y="1492895"/>
                  <a:pt x="117474" y="1471613"/>
                </a:cubicBezTo>
                <a:close/>
                <a:moveTo>
                  <a:pt x="69849" y="1373188"/>
                </a:moveTo>
                <a:lnTo>
                  <a:pt x="1928811" y="1373188"/>
                </a:lnTo>
                <a:cubicBezTo>
                  <a:pt x="1920984" y="1392647"/>
                  <a:pt x="1911200" y="1414053"/>
                  <a:pt x="1901416" y="1433513"/>
                </a:cubicBezTo>
                <a:cubicBezTo>
                  <a:pt x="1901416" y="1433513"/>
                  <a:pt x="1901416" y="1433513"/>
                  <a:pt x="97244" y="1433513"/>
                </a:cubicBezTo>
                <a:cubicBezTo>
                  <a:pt x="87460" y="1414053"/>
                  <a:pt x="79633" y="1392647"/>
                  <a:pt x="69849" y="1373188"/>
                </a:cubicBezTo>
                <a:close/>
                <a:moveTo>
                  <a:pt x="36512" y="1273176"/>
                </a:moveTo>
                <a:lnTo>
                  <a:pt x="1963737" y="1273176"/>
                </a:lnTo>
                <a:cubicBezTo>
                  <a:pt x="1957867" y="1295004"/>
                  <a:pt x="1950041" y="1316832"/>
                  <a:pt x="1942215" y="1336676"/>
                </a:cubicBezTo>
                <a:cubicBezTo>
                  <a:pt x="1942215" y="1336676"/>
                  <a:pt x="1942215" y="1336676"/>
                  <a:pt x="56078" y="1336676"/>
                </a:cubicBezTo>
                <a:cubicBezTo>
                  <a:pt x="48251" y="1316832"/>
                  <a:pt x="42382" y="1295004"/>
                  <a:pt x="36512" y="1273176"/>
                </a:cubicBezTo>
                <a:close/>
                <a:moveTo>
                  <a:pt x="12699" y="1176338"/>
                </a:moveTo>
                <a:lnTo>
                  <a:pt x="1985961" y="1176338"/>
                </a:lnTo>
                <a:cubicBezTo>
                  <a:pt x="1982046" y="1195797"/>
                  <a:pt x="1978131" y="1217203"/>
                  <a:pt x="1974215" y="1236663"/>
                </a:cubicBezTo>
                <a:cubicBezTo>
                  <a:pt x="1974215" y="1236663"/>
                  <a:pt x="1974215" y="1236663"/>
                  <a:pt x="26402" y="1236663"/>
                </a:cubicBezTo>
                <a:cubicBezTo>
                  <a:pt x="22487" y="1217203"/>
                  <a:pt x="16614" y="1195797"/>
                  <a:pt x="12699" y="1176338"/>
                </a:cubicBezTo>
                <a:close/>
                <a:moveTo>
                  <a:pt x="1587" y="1076326"/>
                </a:moveTo>
                <a:lnTo>
                  <a:pt x="2000249" y="1076326"/>
                </a:lnTo>
                <a:cubicBezTo>
                  <a:pt x="1998292" y="1097608"/>
                  <a:pt x="1996334" y="1118891"/>
                  <a:pt x="1992419" y="1138239"/>
                </a:cubicBezTo>
                <a:cubicBezTo>
                  <a:pt x="1992419" y="1138239"/>
                  <a:pt x="1992419" y="1138239"/>
                  <a:pt x="9417" y="1138239"/>
                </a:cubicBezTo>
                <a:cubicBezTo>
                  <a:pt x="5502" y="1118891"/>
                  <a:pt x="3545" y="1097608"/>
                  <a:pt x="1587" y="1076326"/>
                </a:cubicBezTo>
                <a:close/>
                <a:moveTo>
                  <a:pt x="0" y="977901"/>
                </a:moveTo>
                <a:cubicBezTo>
                  <a:pt x="0" y="977901"/>
                  <a:pt x="0" y="977901"/>
                  <a:pt x="2001837" y="977901"/>
                </a:cubicBezTo>
                <a:cubicBezTo>
                  <a:pt x="2001837" y="985838"/>
                  <a:pt x="2001837" y="991791"/>
                  <a:pt x="2001837" y="999729"/>
                </a:cubicBezTo>
                <a:cubicBezTo>
                  <a:pt x="2001837" y="1013620"/>
                  <a:pt x="2001837" y="1027510"/>
                  <a:pt x="2001837" y="1041401"/>
                </a:cubicBezTo>
                <a:cubicBezTo>
                  <a:pt x="2001837" y="1041401"/>
                  <a:pt x="2001837" y="1041401"/>
                  <a:pt x="0" y="1041401"/>
                </a:cubicBezTo>
                <a:cubicBezTo>
                  <a:pt x="0" y="1027510"/>
                  <a:pt x="0" y="1013620"/>
                  <a:pt x="0" y="999729"/>
                </a:cubicBezTo>
                <a:cubicBezTo>
                  <a:pt x="0" y="991791"/>
                  <a:pt x="0" y="985838"/>
                  <a:pt x="0" y="977901"/>
                </a:cubicBezTo>
                <a:close/>
                <a:moveTo>
                  <a:pt x="5502" y="877888"/>
                </a:moveTo>
                <a:lnTo>
                  <a:pt x="1994376" y="877888"/>
                </a:lnTo>
                <a:cubicBezTo>
                  <a:pt x="1998292" y="899716"/>
                  <a:pt x="1998292" y="919560"/>
                  <a:pt x="2000249" y="941388"/>
                </a:cubicBezTo>
                <a:cubicBezTo>
                  <a:pt x="2000249" y="941388"/>
                  <a:pt x="2000249" y="941388"/>
                  <a:pt x="1587" y="941388"/>
                </a:cubicBezTo>
                <a:cubicBezTo>
                  <a:pt x="1587" y="919560"/>
                  <a:pt x="3545" y="899716"/>
                  <a:pt x="5502" y="877888"/>
                </a:cubicBezTo>
                <a:close/>
                <a:moveTo>
                  <a:pt x="22851" y="781051"/>
                </a:moveTo>
                <a:lnTo>
                  <a:pt x="1977398" y="781051"/>
                </a:lnTo>
                <a:cubicBezTo>
                  <a:pt x="1981311" y="800399"/>
                  <a:pt x="1985224" y="821681"/>
                  <a:pt x="1989137" y="842964"/>
                </a:cubicBezTo>
                <a:cubicBezTo>
                  <a:pt x="1989137" y="842964"/>
                  <a:pt x="1989137" y="842964"/>
                  <a:pt x="11112" y="842964"/>
                </a:cubicBezTo>
                <a:cubicBezTo>
                  <a:pt x="15025" y="821681"/>
                  <a:pt x="18938" y="800399"/>
                  <a:pt x="22851" y="781051"/>
                </a:cubicBezTo>
                <a:close/>
                <a:moveTo>
                  <a:pt x="50947" y="681038"/>
                </a:moveTo>
                <a:lnTo>
                  <a:pt x="1950889" y="681038"/>
                </a:lnTo>
                <a:cubicBezTo>
                  <a:pt x="1956759" y="702320"/>
                  <a:pt x="1962629" y="721668"/>
                  <a:pt x="1968499" y="742951"/>
                </a:cubicBezTo>
                <a:cubicBezTo>
                  <a:pt x="1968499" y="742951"/>
                  <a:pt x="1968499" y="742951"/>
                  <a:pt x="33337" y="742951"/>
                </a:cubicBezTo>
                <a:cubicBezTo>
                  <a:pt x="37250" y="721668"/>
                  <a:pt x="45077" y="702320"/>
                  <a:pt x="50947" y="681038"/>
                </a:cubicBezTo>
                <a:close/>
                <a:moveTo>
                  <a:pt x="88945" y="582613"/>
                </a:moveTo>
                <a:lnTo>
                  <a:pt x="1909345" y="582613"/>
                </a:lnTo>
                <a:cubicBezTo>
                  <a:pt x="1919132" y="602457"/>
                  <a:pt x="1928919" y="624285"/>
                  <a:pt x="1936749" y="646113"/>
                </a:cubicBezTo>
                <a:cubicBezTo>
                  <a:pt x="1936749" y="646113"/>
                  <a:pt x="1936749" y="646113"/>
                  <a:pt x="63499" y="646113"/>
                </a:cubicBezTo>
                <a:cubicBezTo>
                  <a:pt x="71329" y="624285"/>
                  <a:pt x="79158" y="602457"/>
                  <a:pt x="88945" y="582613"/>
                </a:cubicBezTo>
                <a:close/>
                <a:moveTo>
                  <a:pt x="143166" y="482601"/>
                </a:moveTo>
                <a:lnTo>
                  <a:pt x="1859038" y="482601"/>
                </a:lnTo>
                <a:cubicBezTo>
                  <a:pt x="1870777" y="504429"/>
                  <a:pt x="1882516" y="524273"/>
                  <a:pt x="1892299" y="546101"/>
                </a:cubicBezTo>
                <a:cubicBezTo>
                  <a:pt x="1892299" y="546101"/>
                  <a:pt x="1892299" y="546101"/>
                  <a:pt x="107949" y="546101"/>
                </a:cubicBezTo>
                <a:cubicBezTo>
                  <a:pt x="119688" y="524273"/>
                  <a:pt x="131427" y="504429"/>
                  <a:pt x="143166" y="482601"/>
                </a:cubicBezTo>
                <a:close/>
                <a:moveTo>
                  <a:pt x="211675" y="385763"/>
                </a:moveTo>
                <a:lnTo>
                  <a:pt x="1790161" y="385763"/>
                </a:lnTo>
                <a:cubicBezTo>
                  <a:pt x="1805809" y="405111"/>
                  <a:pt x="1821457" y="426393"/>
                  <a:pt x="1835149" y="447676"/>
                </a:cubicBezTo>
                <a:cubicBezTo>
                  <a:pt x="1835149" y="447676"/>
                  <a:pt x="1835149" y="447676"/>
                  <a:pt x="166687" y="447676"/>
                </a:cubicBezTo>
                <a:cubicBezTo>
                  <a:pt x="180379" y="426393"/>
                  <a:pt x="196027" y="405111"/>
                  <a:pt x="211675" y="385763"/>
                </a:cubicBezTo>
                <a:close/>
                <a:moveTo>
                  <a:pt x="298431" y="287338"/>
                </a:moveTo>
                <a:cubicBezTo>
                  <a:pt x="298431" y="287338"/>
                  <a:pt x="298431" y="287338"/>
                  <a:pt x="1701818" y="287338"/>
                </a:cubicBezTo>
                <a:cubicBezTo>
                  <a:pt x="1721391" y="306797"/>
                  <a:pt x="1740964" y="326257"/>
                  <a:pt x="1760537" y="347663"/>
                </a:cubicBezTo>
                <a:cubicBezTo>
                  <a:pt x="1760537" y="347663"/>
                  <a:pt x="1760537" y="347663"/>
                  <a:pt x="239712" y="347663"/>
                </a:cubicBezTo>
                <a:cubicBezTo>
                  <a:pt x="257328" y="326257"/>
                  <a:pt x="276901" y="306797"/>
                  <a:pt x="298431" y="287338"/>
                </a:cubicBezTo>
                <a:close/>
                <a:moveTo>
                  <a:pt x="414499" y="187326"/>
                </a:moveTo>
                <a:lnTo>
                  <a:pt x="1585379" y="187326"/>
                </a:lnTo>
                <a:cubicBezTo>
                  <a:pt x="1612791" y="207170"/>
                  <a:pt x="1638245" y="228998"/>
                  <a:pt x="1663699" y="250826"/>
                </a:cubicBezTo>
                <a:cubicBezTo>
                  <a:pt x="1663699" y="250826"/>
                  <a:pt x="1663699" y="250826"/>
                  <a:pt x="338137" y="250826"/>
                </a:cubicBezTo>
                <a:cubicBezTo>
                  <a:pt x="361633" y="228998"/>
                  <a:pt x="389045" y="207170"/>
                  <a:pt x="414499" y="187326"/>
                </a:cubicBezTo>
                <a:close/>
                <a:moveTo>
                  <a:pt x="585335" y="90488"/>
                </a:moveTo>
                <a:lnTo>
                  <a:pt x="1414913" y="90488"/>
                </a:lnTo>
                <a:cubicBezTo>
                  <a:pt x="1456000" y="108001"/>
                  <a:pt x="1493175" y="127461"/>
                  <a:pt x="1530349" y="150813"/>
                </a:cubicBezTo>
                <a:cubicBezTo>
                  <a:pt x="1530349" y="150813"/>
                  <a:pt x="1530349" y="150813"/>
                  <a:pt x="469899" y="150813"/>
                </a:cubicBezTo>
                <a:cubicBezTo>
                  <a:pt x="507073" y="127461"/>
                  <a:pt x="546204" y="108001"/>
                  <a:pt x="585335" y="90488"/>
                </a:cubicBezTo>
                <a:close/>
                <a:moveTo>
                  <a:pt x="999330" y="0"/>
                </a:moveTo>
                <a:cubicBezTo>
                  <a:pt x="1112889" y="0"/>
                  <a:pt x="1220574" y="17463"/>
                  <a:pt x="1322386" y="52388"/>
                </a:cubicBezTo>
                <a:cubicBezTo>
                  <a:pt x="1322386" y="52388"/>
                  <a:pt x="1322386" y="52388"/>
                  <a:pt x="676274" y="52388"/>
                </a:cubicBezTo>
                <a:cubicBezTo>
                  <a:pt x="778086" y="17463"/>
                  <a:pt x="887729" y="0"/>
                  <a:pt x="999330" y="0"/>
                </a:cubicBezTo>
                <a:close/>
              </a:path>
            </a:pathLst>
          </a:custGeom>
          <a:gradFill>
            <a:gsLst>
              <a:gs pos="0">
                <a:srgbClr val="4A78DE"/>
              </a:gs>
              <a:gs pos="76000">
                <a:srgbClr val="2162D4"/>
              </a:gs>
            </a:gsLst>
            <a:lin ang="0" scaled="0"/>
          </a:gradFill>
          <a:ln>
            <a:noFill/>
          </a:ln>
        </p:spPr>
        <p:txBody>
          <a:bodyPr vert="horz" wrap="square" lIns="91440" tIns="45720" rIns="91440" bIns="45720" numCol="1" anchor="t" anchorCtr="0" compatLnSpc="1">
            <a:noAutofit/>
          </a:bodyPr>
          <a:lstStyle/>
          <a:p>
            <a:endParaRPr lang="zh-CN" altLang="en-US">
              <a:solidFill>
                <a:schemeClr val="bg1"/>
              </a:solidFill>
            </a:endParaRPr>
          </a:p>
        </p:txBody>
      </p:sp>
      <p:sp>
        <p:nvSpPr>
          <p:cNvPr id="8" name="iṩ1ïḋé"/>
          <p:cNvSpPr/>
          <p:nvPr/>
        </p:nvSpPr>
        <p:spPr>
          <a:xfrm>
            <a:off x="7441891" y="0"/>
            <a:ext cx="3421792" cy="2461903"/>
          </a:xfrm>
          <a:custGeom>
            <a:avLst/>
            <a:gdLst>
              <a:gd name="connsiteX0" fmla="*/ 173930 w 3421792"/>
              <a:gd name="connsiteY0" fmla="*/ 0 h 2461903"/>
              <a:gd name="connsiteX1" fmla="*/ 811427 w 3421792"/>
              <a:gd name="connsiteY1" fmla="*/ 0 h 2461903"/>
              <a:gd name="connsiteX2" fmla="*/ 783687 w 3421792"/>
              <a:gd name="connsiteY2" fmla="*/ 32248 h 2461903"/>
              <a:gd name="connsiteX3" fmla="*/ 880401 w 3421792"/>
              <a:gd name="connsiteY3" fmla="*/ 1579518 h 2461903"/>
              <a:gd name="connsiteX4" fmla="*/ 2516993 w 3421792"/>
              <a:gd name="connsiteY4" fmla="*/ 1603268 h 2461903"/>
              <a:gd name="connsiteX5" fmla="*/ 2658565 w 3421792"/>
              <a:gd name="connsiteY5" fmla="*/ 59455 h 2461903"/>
              <a:gd name="connsiteX6" fmla="*/ 2610351 w 3421792"/>
              <a:gd name="connsiteY6" fmla="*/ 0 h 2461903"/>
              <a:gd name="connsiteX7" fmla="*/ 3247089 w 3421792"/>
              <a:gd name="connsiteY7" fmla="*/ 0 h 2461903"/>
              <a:gd name="connsiteX8" fmla="*/ 3263227 w 3421792"/>
              <a:gd name="connsiteY8" fmla="*/ 30719 h 2461903"/>
              <a:gd name="connsiteX9" fmla="*/ 2886549 w 3421792"/>
              <a:gd name="connsiteY9" fmla="*/ 1993984 h 2461903"/>
              <a:gd name="connsiteX10" fmla="*/ 499663 w 3421792"/>
              <a:gd name="connsiteY10" fmla="*/ 1959346 h 2461903"/>
              <a:gd name="connsiteX11" fmla="*/ 113715 w 3421792"/>
              <a:gd name="connsiteY11" fmla="*/ 136568 h 246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21792" h="2461903">
                <a:moveTo>
                  <a:pt x="173930" y="0"/>
                </a:moveTo>
                <a:lnTo>
                  <a:pt x="811427" y="0"/>
                </a:lnTo>
                <a:lnTo>
                  <a:pt x="783687" y="32248"/>
                </a:lnTo>
                <a:cubicBezTo>
                  <a:pt x="425445" y="493323"/>
                  <a:pt x="459483" y="1157592"/>
                  <a:pt x="880401" y="1579518"/>
                </a:cubicBezTo>
                <a:cubicBezTo>
                  <a:pt x="1329381" y="2029573"/>
                  <a:pt x="2055143" y="2040105"/>
                  <a:pt x="2516993" y="1603268"/>
                </a:cubicBezTo>
                <a:cubicBezTo>
                  <a:pt x="2949977" y="1193733"/>
                  <a:pt x="3003276" y="530733"/>
                  <a:pt x="2658565" y="59455"/>
                </a:cubicBezTo>
                <a:lnTo>
                  <a:pt x="2610351" y="0"/>
                </a:lnTo>
                <a:lnTo>
                  <a:pt x="3247089" y="0"/>
                </a:lnTo>
                <a:lnTo>
                  <a:pt x="3263227" y="30719"/>
                </a:lnTo>
                <a:cubicBezTo>
                  <a:pt x="3565195" y="681027"/>
                  <a:pt x="3433837" y="1476336"/>
                  <a:pt x="2886549" y="1993984"/>
                </a:cubicBezTo>
                <a:cubicBezTo>
                  <a:pt x="2212965" y="2631089"/>
                  <a:pt x="1154476" y="2615728"/>
                  <a:pt x="499663" y="1959346"/>
                </a:cubicBezTo>
                <a:cubicBezTo>
                  <a:pt x="8553" y="1467060"/>
                  <a:pt x="-121441" y="748569"/>
                  <a:pt x="113715" y="136568"/>
                </a:cubicBezTo>
                <a:close/>
              </a:path>
            </a:pathLst>
          </a:custGeom>
          <a:gradFill>
            <a:gsLst>
              <a:gs pos="0">
                <a:srgbClr val="6B7AB5"/>
              </a:gs>
              <a:gs pos="100000">
                <a:srgbClr val="3066CA"/>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9" name="íSľiḍé"/>
          <p:cNvSpPr/>
          <p:nvPr/>
        </p:nvSpPr>
        <p:spPr>
          <a:xfrm>
            <a:off x="761052" y="4370444"/>
            <a:ext cx="3421949" cy="2434806"/>
          </a:xfrm>
          <a:custGeom>
            <a:avLst/>
            <a:gdLst>
              <a:gd name="connsiteX0" fmla="*/ 1663537 w 3421949"/>
              <a:gd name="connsiteY0" fmla="*/ 643 h 2434806"/>
              <a:gd name="connsiteX1" fmla="*/ 1797515 w 3421949"/>
              <a:gd name="connsiteY1" fmla="*/ 2205 h 2434806"/>
              <a:gd name="connsiteX2" fmla="*/ 3346231 w 3421949"/>
              <a:gd name="connsiteY2" fmla="*/ 1207883 h 2434806"/>
              <a:gd name="connsiteX3" fmla="*/ 3339010 w 3421949"/>
              <a:gd name="connsiteY3" fmla="*/ 2236833 h 2434806"/>
              <a:gd name="connsiteX4" fmla="*/ 3258179 w 3421949"/>
              <a:gd name="connsiteY4" fmla="*/ 2434806 h 2434806"/>
              <a:gd name="connsiteX5" fmla="*/ 2724068 w 3421949"/>
              <a:gd name="connsiteY5" fmla="*/ 2434806 h 2434806"/>
              <a:gd name="connsiteX6" fmla="*/ 2728774 w 3421949"/>
              <a:gd name="connsiteY6" fmla="*/ 2429116 h 2434806"/>
              <a:gd name="connsiteX7" fmla="*/ 2901535 w 3421949"/>
              <a:gd name="connsiteY7" fmla="*/ 1344675 h 2434806"/>
              <a:gd name="connsiteX8" fmla="*/ 1773977 w 3421949"/>
              <a:gd name="connsiteY8" fmla="*/ 466869 h 2434806"/>
              <a:gd name="connsiteX9" fmla="*/ 563485 w 3421949"/>
              <a:gd name="connsiteY9" fmla="*/ 1226237 h 2434806"/>
              <a:gd name="connsiteX10" fmla="*/ 625774 w 3421949"/>
              <a:gd name="connsiteY10" fmla="*/ 2322585 h 2434806"/>
              <a:gd name="connsiteX11" fmla="*/ 700892 w 3421949"/>
              <a:gd name="connsiteY11" fmla="*/ 2434806 h 2434806"/>
              <a:gd name="connsiteX12" fmla="*/ 166091 w 3421949"/>
              <a:gd name="connsiteY12" fmla="*/ 2434806 h 2434806"/>
              <a:gd name="connsiteX13" fmla="*/ 110838 w 3421949"/>
              <a:gd name="connsiteY13" fmla="*/ 2316628 h 2434806"/>
              <a:gd name="connsiteX14" fmla="*/ 134888 w 3421949"/>
              <a:gd name="connsiteY14" fmla="*/ 1045207 h 2434806"/>
              <a:gd name="connsiteX15" fmla="*/ 1663537 w 3421949"/>
              <a:gd name="connsiteY15" fmla="*/ 643 h 2434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21949" h="2434806">
                <a:moveTo>
                  <a:pt x="1663537" y="643"/>
                </a:moveTo>
                <a:cubicBezTo>
                  <a:pt x="1707932" y="-573"/>
                  <a:pt x="1752618" y="-69"/>
                  <a:pt x="1797515" y="2205"/>
                </a:cubicBezTo>
                <a:cubicBezTo>
                  <a:pt x="2515869" y="38595"/>
                  <a:pt x="3134755" y="520399"/>
                  <a:pt x="3346231" y="1207883"/>
                </a:cubicBezTo>
                <a:cubicBezTo>
                  <a:pt x="3451969" y="1551626"/>
                  <a:pt x="3444563" y="1910083"/>
                  <a:pt x="3339010" y="2236833"/>
                </a:cubicBezTo>
                <a:lnTo>
                  <a:pt x="3258179" y="2434806"/>
                </a:lnTo>
                <a:lnTo>
                  <a:pt x="2724068" y="2434806"/>
                </a:lnTo>
                <a:lnTo>
                  <a:pt x="2728774" y="2429116"/>
                </a:lnTo>
                <a:cubicBezTo>
                  <a:pt x="2947141" y="2119575"/>
                  <a:pt x="3017010" y="1720073"/>
                  <a:pt x="2901535" y="1344675"/>
                </a:cubicBezTo>
                <a:cubicBezTo>
                  <a:pt x="2747568" y="844145"/>
                  <a:pt x="2296982" y="493363"/>
                  <a:pt x="1773977" y="466869"/>
                </a:cubicBezTo>
                <a:cubicBezTo>
                  <a:pt x="1250972" y="440375"/>
                  <a:pt x="767244" y="743828"/>
                  <a:pt x="563485" y="1226237"/>
                </a:cubicBezTo>
                <a:cubicBezTo>
                  <a:pt x="410666" y="1588044"/>
                  <a:pt x="439806" y="1992561"/>
                  <a:pt x="625774" y="2322585"/>
                </a:cubicBezTo>
                <a:lnTo>
                  <a:pt x="700892" y="2434806"/>
                </a:lnTo>
                <a:lnTo>
                  <a:pt x="166091" y="2434806"/>
                </a:lnTo>
                <a:lnTo>
                  <a:pt x="110838" y="2316628"/>
                </a:lnTo>
                <a:cubicBezTo>
                  <a:pt x="-41386" y="1914189"/>
                  <a:pt x="-40028" y="1459329"/>
                  <a:pt x="134888" y="1045207"/>
                </a:cubicBezTo>
                <a:cubicBezTo>
                  <a:pt x="397262" y="424025"/>
                  <a:pt x="997612" y="18876"/>
                  <a:pt x="1663537" y="643"/>
                </a:cubicBezTo>
                <a:close/>
              </a:path>
            </a:pathLst>
          </a:custGeom>
          <a:gradFill>
            <a:gsLst>
              <a:gs pos="0">
                <a:srgbClr val="6B7AB5"/>
              </a:gs>
              <a:gs pos="100000">
                <a:srgbClr val="3066CA"/>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tx1"/>
              </a:solidFill>
            </a:endParaRPr>
          </a:p>
        </p:txBody>
      </p:sp>
      <p:sp>
        <p:nvSpPr>
          <p:cNvPr id="4" name="iṩḻíḋê"/>
          <p:cNvSpPr>
            <a:spLocks noGrp="1"/>
          </p:cNvSpPr>
          <p:nvPr>
            <p:ph type="title"/>
          </p:nvPr>
        </p:nvSpPr>
        <p:spPr>
          <a:xfrm>
            <a:off x="3230418" y="2882668"/>
            <a:ext cx="5731164" cy="951057"/>
          </a:xfrm>
        </p:spPr>
        <p:txBody>
          <a:bodyPr>
            <a:normAutofit/>
          </a:bodyPr>
          <a:lstStyle/>
          <a:p>
            <a:pPr algn="ctr"/>
            <a:r>
              <a:rPr lang="zh-CN" altLang="en-US" sz="3600" dirty="0">
                <a:solidFill>
                  <a:srgbClr val="FFFFFF"/>
                </a:solidFill>
                <a:latin typeface="阿里巴巴普惠体" panose="00020600040101010101" charset="-122"/>
                <a:ea typeface="阿里巴巴普惠体" panose="00020600040101010101" charset="-122"/>
              </a:rPr>
              <a:t>Karmada 介绍</a:t>
            </a:r>
            <a:endParaRPr lang="zh-CN" altLang="en-US" sz="3600" dirty="0">
              <a:solidFill>
                <a:srgbClr val="FFFFFF"/>
              </a:solidFill>
              <a:latin typeface="阿里巴巴普惠体" panose="00020600040101010101" charset="-122"/>
              <a:ea typeface="阿里巴巴普惠体" panose="00020600040101010101" charset="-122"/>
            </a:endParaRPr>
          </a:p>
        </p:txBody>
      </p:sp>
      <p:sp>
        <p:nvSpPr>
          <p:cNvPr id="5" name="îṣľîďè"/>
          <p:cNvSpPr>
            <a:spLocks noGrp="1"/>
          </p:cNvSpPr>
          <p:nvPr>
            <p:ph type="body" idx="1"/>
          </p:nvPr>
        </p:nvSpPr>
        <p:spPr>
          <a:xfrm>
            <a:off x="3230418" y="3833725"/>
            <a:ext cx="5731164" cy="1329171"/>
          </a:xfrm>
        </p:spPr>
        <p:txBody>
          <a:bodyPr/>
          <a:lstStyle/>
          <a:p>
            <a:pPr algn="ctr"/>
            <a:r>
              <a:rPr lang="en-US" altLang="zh-CN" dirty="0">
                <a:solidFill>
                  <a:srgbClr val="FFFFFF"/>
                </a:solidFill>
                <a:latin typeface="阿里巴巴普惠体" panose="00020600040101010101" charset="-122"/>
                <a:ea typeface="阿里巴巴普惠体" panose="00020600040101010101" charset="-122"/>
              </a:rPr>
              <a:t>Karmada Capabilities</a:t>
            </a:r>
            <a:endParaRPr lang="en-US" altLang="zh-CN" dirty="0">
              <a:solidFill>
                <a:srgbClr val="FFFFFF"/>
              </a:solidFill>
              <a:latin typeface="阿里巴巴普惠体" panose="00020600040101010101" charset="-122"/>
              <a:ea typeface="阿里巴巴普惠体" panose="00020600040101010101" charset="-122"/>
            </a:endParaRPr>
          </a:p>
        </p:txBody>
      </p:sp>
      <p:sp>
        <p:nvSpPr>
          <p:cNvPr id="6" name="ïśḷîḓe"/>
          <p:cNvSpPr txBox="1"/>
          <p:nvPr/>
        </p:nvSpPr>
        <p:spPr>
          <a:xfrm>
            <a:off x="5487406" y="2056365"/>
            <a:ext cx="1172210" cy="1004570"/>
          </a:xfrm>
          <a:prstGeom prst="rect">
            <a:avLst/>
          </a:prstGeom>
        </p:spPr>
        <p:txBody>
          <a:bodyPr vert="horz" wrap="none" lIns="91440" tIns="45720" rIns="91440" bIns="45720" rtlCol="0" anchor="b">
            <a:spAutoFit/>
          </a:bodyPr>
          <a:lstStyle>
            <a:lvl1pPr algn="r" defTabSz="914400" rtl="0" eaLnBrk="1" latinLnBrk="0" hangingPunct="1">
              <a:lnSpc>
                <a:spcPct val="90000"/>
              </a:lnSpc>
              <a:spcBef>
                <a:spcPct val="0"/>
              </a:spcBef>
              <a:buNone/>
              <a:defRPr lang="zh-CN" altLang="en-US" sz="2400" b="1" kern="1200">
                <a:solidFill>
                  <a:schemeClr val="tx1"/>
                </a:solidFill>
                <a:latin typeface="+mj-lt"/>
                <a:ea typeface="+mj-ea"/>
                <a:cs typeface="+mj-cs"/>
              </a:defRPr>
            </a:lvl1pPr>
          </a:lstStyle>
          <a:p>
            <a:r>
              <a:rPr lang="en-GB" altLang="zh-CN" sz="6600" dirty="0">
                <a:solidFill>
                  <a:schemeClr val="bg1"/>
                </a:solidFill>
                <a:latin typeface="阿里巴巴普惠体" panose="00020600040101010101" charset="-122"/>
                <a:ea typeface="阿里巴巴普惠体" panose="00020600040101010101" charset="-122"/>
              </a:rPr>
              <a:t>0</a:t>
            </a:r>
            <a:r>
              <a:rPr lang="en-US" altLang="zh-CN" sz="6600" dirty="0">
                <a:solidFill>
                  <a:schemeClr val="bg1"/>
                </a:solidFill>
                <a:latin typeface="阿里巴巴普惠体" panose="00020600040101010101" charset="-122"/>
                <a:ea typeface="阿里巴巴普惠体" panose="00020600040101010101" charset="-122"/>
              </a:rPr>
              <a:t>2</a:t>
            </a:r>
            <a:endParaRPr lang="en-GB" sz="6600" dirty="0">
              <a:solidFill>
                <a:schemeClr val="bg1"/>
              </a:solidFill>
              <a:latin typeface="阿里巴巴普惠体" panose="00020600040101010101" charset="-122"/>
              <a:ea typeface="阿里巴巴普惠体" panose="00020600040101010101" charset="-122"/>
            </a:endParaRPr>
          </a:p>
        </p:txBody>
      </p:sp>
      <p:sp>
        <p:nvSpPr>
          <p:cNvPr id="11" name="íṧḻiḍè"/>
          <p:cNvSpPr/>
          <p:nvPr/>
        </p:nvSpPr>
        <p:spPr bwMode="auto">
          <a:xfrm rot="1846754">
            <a:off x="1486168" y="1681333"/>
            <a:ext cx="1569839" cy="1569840"/>
          </a:xfrm>
          <a:custGeom>
            <a:avLst/>
            <a:gdLst>
              <a:gd name="connsiteX0" fmla="*/ 733424 w 2001837"/>
              <a:gd name="connsiteY0" fmla="*/ 1966913 h 2001838"/>
              <a:gd name="connsiteX1" fmla="*/ 1268411 w 2001837"/>
              <a:gd name="connsiteY1" fmla="*/ 1966913 h 2001838"/>
              <a:gd name="connsiteX2" fmla="*/ 999938 w 2001837"/>
              <a:gd name="connsiteY2" fmla="*/ 2001838 h 2001838"/>
              <a:gd name="connsiteX3" fmla="*/ 733424 w 2001837"/>
              <a:gd name="connsiteY3" fmla="*/ 1966913 h 2001838"/>
              <a:gd name="connsiteX4" fmla="*/ 498474 w 2001837"/>
              <a:gd name="connsiteY4" fmla="*/ 1866901 h 2001838"/>
              <a:gd name="connsiteX5" fmla="*/ 1501774 w 2001837"/>
              <a:gd name="connsiteY5" fmla="*/ 1866901 h 2001838"/>
              <a:gd name="connsiteX6" fmla="*/ 1374650 w 2001837"/>
              <a:gd name="connsiteY6" fmla="*/ 1928814 h 2001838"/>
              <a:gd name="connsiteX7" fmla="*/ 623642 w 2001837"/>
              <a:gd name="connsiteY7" fmla="*/ 1928814 h 2001838"/>
              <a:gd name="connsiteX8" fmla="*/ 498474 w 2001837"/>
              <a:gd name="connsiteY8" fmla="*/ 1866901 h 2001838"/>
              <a:gd name="connsiteX9" fmla="*/ 357187 w 2001837"/>
              <a:gd name="connsiteY9" fmla="*/ 1768476 h 2001838"/>
              <a:gd name="connsiteX10" fmla="*/ 1643062 w 2001837"/>
              <a:gd name="connsiteY10" fmla="*/ 1768476 h 2001838"/>
              <a:gd name="connsiteX11" fmla="*/ 1560860 w 2001837"/>
              <a:gd name="connsiteY11" fmla="*/ 1828801 h 2001838"/>
              <a:gd name="connsiteX12" fmla="*/ 439389 w 2001837"/>
              <a:gd name="connsiteY12" fmla="*/ 1828801 h 2001838"/>
              <a:gd name="connsiteX13" fmla="*/ 357187 w 2001837"/>
              <a:gd name="connsiteY13" fmla="*/ 1768476 h 2001838"/>
              <a:gd name="connsiteX14" fmla="*/ 255587 w 2001837"/>
              <a:gd name="connsiteY14" fmla="*/ 1668463 h 2001838"/>
              <a:gd name="connsiteX15" fmla="*/ 1744662 w 2001837"/>
              <a:gd name="connsiteY15" fmla="*/ 1668463 h 2001838"/>
              <a:gd name="connsiteX16" fmla="*/ 1684003 w 2001837"/>
              <a:gd name="connsiteY16" fmla="*/ 1731963 h 2001838"/>
              <a:gd name="connsiteX17" fmla="*/ 316246 w 2001837"/>
              <a:gd name="connsiteY17" fmla="*/ 1731963 h 2001838"/>
              <a:gd name="connsiteX18" fmla="*/ 255587 w 2001837"/>
              <a:gd name="connsiteY18" fmla="*/ 1668463 h 2001838"/>
              <a:gd name="connsiteX19" fmla="*/ 177799 w 2001837"/>
              <a:gd name="connsiteY19" fmla="*/ 1571626 h 2001838"/>
              <a:gd name="connsiteX20" fmla="*/ 1824036 w 2001837"/>
              <a:gd name="connsiteY20" fmla="*/ 1571626 h 2001838"/>
              <a:gd name="connsiteX21" fmla="*/ 1777057 w 2001837"/>
              <a:gd name="connsiteY21" fmla="*/ 1631951 h 2001838"/>
              <a:gd name="connsiteX22" fmla="*/ 222821 w 2001837"/>
              <a:gd name="connsiteY22" fmla="*/ 1631951 h 2001838"/>
              <a:gd name="connsiteX23" fmla="*/ 177799 w 2001837"/>
              <a:gd name="connsiteY23" fmla="*/ 1571626 h 2001838"/>
              <a:gd name="connsiteX24" fmla="*/ 117474 w 2001837"/>
              <a:gd name="connsiteY24" fmla="*/ 1471613 h 2001838"/>
              <a:gd name="connsiteX25" fmla="*/ 1884361 w 2001837"/>
              <a:gd name="connsiteY25" fmla="*/ 1471613 h 2001838"/>
              <a:gd name="connsiteX26" fmla="*/ 1847184 w 2001837"/>
              <a:gd name="connsiteY26" fmla="*/ 1533526 h 2001838"/>
              <a:gd name="connsiteX27" fmla="*/ 152694 w 2001837"/>
              <a:gd name="connsiteY27" fmla="*/ 1533526 h 2001838"/>
              <a:gd name="connsiteX28" fmla="*/ 117474 w 2001837"/>
              <a:gd name="connsiteY28" fmla="*/ 1471613 h 2001838"/>
              <a:gd name="connsiteX29" fmla="*/ 69849 w 2001837"/>
              <a:gd name="connsiteY29" fmla="*/ 1373188 h 2001838"/>
              <a:gd name="connsiteX30" fmla="*/ 1928811 w 2001837"/>
              <a:gd name="connsiteY30" fmla="*/ 1373188 h 2001838"/>
              <a:gd name="connsiteX31" fmla="*/ 1901416 w 2001837"/>
              <a:gd name="connsiteY31" fmla="*/ 1433513 h 2001838"/>
              <a:gd name="connsiteX32" fmla="*/ 97244 w 2001837"/>
              <a:gd name="connsiteY32" fmla="*/ 1433513 h 2001838"/>
              <a:gd name="connsiteX33" fmla="*/ 69849 w 2001837"/>
              <a:gd name="connsiteY33" fmla="*/ 1373188 h 2001838"/>
              <a:gd name="connsiteX34" fmla="*/ 36512 w 2001837"/>
              <a:gd name="connsiteY34" fmla="*/ 1273176 h 2001838"/>
              <a:gd name="connsiteX35" fmla="*/ 1963737 w 2001837"/>
              <a:gd name="connsiteY35" fmla="*/ 1273176 h 2001838"/>
              <a:gd name="connsiteX36" fmla="*/ 1942215 w 2001837"/>
              <a:gd name="connsiteY36" fmla="*/ 1336676 h 2001838"/>
              <a:gd name="connsiteX37" fmla="*/ 56078 w 2001837"/>
              <a:gd name="connsiteY37" fmla="*/ 1336676 h 2001838"/>
              <a:gd name="connsiteX38" fmla="*/ 36512 w 2001837"/>
              <a:gd name="connsiteY38" fmla="*/ 1273176 h 2001838"/>
              <a:gd name="connsiteX39" fmla="*/ 12699 w 2001837"/>
              <a:gd name="connsiteY39" fmla="*/ 1176338 h 2001838"/>
              <a:gd name="connsiteX40" fmla="*/ 1985961 w 2001837"/>
              <a:gd name="connsiteY40" fmla="*/ 1176338 h 2001838"/>
              <a:gd name="connsiteX41" fmla="*/ 1974215 w 2001837"/>
              <a:gd name="connsiteY41" fmla="*/ 1236663 h 2001838"/>
              <a:gd name="connsiteX42" fmla="*/ 26402 w 2001837"/>
              <a:gd name="connsiteY42" fmla="*/ 1236663 h 2001838"/>
              <a:gd name="connsiteX43" fmla="*/ 12699 w 2001837"/>
              <a:gd name="connsiteY43" fmla="*/ 1176338 h 2001838"/>
              <a:gd name="connsiteX44" fmla="*/ 1587 w 2001837"/>
              <a:gd name="connsiteY44" fmla="*/ 1076326 h 2001838"/>
              <a:gd name="connsiteX45" fmla="*/ 2000249 w 2001837"/>
              <a:gd name="connsiteY45" fmla="*/ 1076326 h 2001838"/>
              <a:gd name="connsiteX46" fmla="*/ 1992419 w 2001837"/>
              <a:gd name="connsiteY46" fmla="*/ 1138239 h 2001838"/>
              <a:gd name="connsiteX47" fmla="*/ 9417 w 2001837"/>
              <a:gd name="connsiteY47" fmla="*/ 1138239 h 2001838"/>
              <a:gd name="connsiteX48" fmla="*/ 1587 w 2001837"/>
              <a:gd name="connsiteY48" fmla="*/ 1076326 h 2001838"/>
              <a:gd name="connsiteX49" fmla="*/ 0 w 2001837"/>
              <a:gd name="connsiteY49" fmla="*/ 977901 h 2001838"/>
              <a:gd name="connsiteX50" fmla="*/ 2001837 w 2001837"/>
              <a:gd name="connsiteY50" fmla="*/ 977901 h 2001838"/>
              <a:gd name="connsiteX51" fmla="*/ 2001837 w 2001837"/>
              <a:gd name="connsiteY51" fmla="*/ 999729 h 2001838"/>
              <a:gd name="connsiteX52" fmla="*/ 2001837 w 2001837"/>
              <a:gd name="connsiteY52" fmla="*/ 1041401 h 2001838"/>
              <a:gd name="connsiteX53" fmla="*/ 0 w 2001837"/>
              <a:gd name="connsiteY53" fmla="*/ 1041401 h 2001838"/>
              <a:gd name="connsiteX54" fmla="*/ 0 w 2001837"/>
              <a:gd name="connsiteY54" fmla="*/ 999729 h 2001838"/>
              <a:gd name="connsiteX55" fmla="*/ 0 w 2001837"/>
              <a:gd name="connsiteY55" fmla="*/ 977901 h 2001838"/>
              <a:gd name="connsiteX56" fmla="*/ 5502 w 2001837"/>
              <a:gd name="connsiteY56" fmla="*/ 877888 h 2001838"/>
              <a:gd name="connsiteX57" fmla="*/ 1994376 w 2001837"/>
              <a:gd name="connsiteY57" fmla="*/ 877888 h 2001838"/>
              <a:gd name="connsiteX58" fmla="*/ 2000249 w 2001837"/>
              <a:gd name="connsiteY58" fmla="*/ 941388 h 2001838"/>
              <a:gd name="connsiteX59" fmla="*/ 1587 w 2001837"/>
              <a:gd name="connsiteY59" fmla="*/ 941388 h 2001838"/>
              <a:gd name="connsiteX60" fmla="*/ 5502 w 2001837"/>
              <a:gd name="connsiteY60" fmla="*/ 877888 h 2001838"/>
              <a:gd name="connsiteX61" fmla="*/ 22851 w 2001837"/>
              <a:gd name="connsiteY61" fmla="*/ 781051 h 2001838"/>
              <a:gd name="connsiteX62" fmla="*/ 1977398 w 2001837"/>
              <a:gd name="connsiteY62" fmla="*/ 781051 h 2001838"/>
              <a:gd name="connsiteX63" fmla="*/ 1989137 w 2001837"/>
              <a:gd name="connsiteY63" fmla="*/ 842964 h 2001838"/>
              <a:gd name="connsiteX64" fmla="*/ 11112 w 2001837"/>
              <a:gd name="connsiteY64" fmla="*/ 842964 h 2001838"/>
              <a:gd name="connsiteX65" fmla="*/ 22851 w 2001837"/>
              <a:gd name="connsiteY65" fmla="*/ 781051 h 2001838"/>
              <a:gd name="connsiteX66" fmla="*/ 50947 w 2001837"/>
              <a:gd name="connsiteY66" fmla="*/ 681038 h 2001838"/>
              <a:gd name="connsiteX67" fmla="*/ 1950889 w 2001837"/>
              <a:gd name="connsiteY67" fmla="*/ 681038 h 2001838"/>
              <a:gd name="connsiteX68" fmla="*/ 1968499 w 2001837"/>
              <a:gd name="connsiteY68" fmla="*/ 742951 h 2001838"/>
              <a:gd name="connsiteX69" fmla="*/ 33337 w 2001837"/>
              <a:gd name="connsiteY69" fmla="*/ 742951 h 2001838"/>
              <a:gd name="connsiteX70" fmla="*/ 50947 w 2001837"/>
              <a:gd name="connsiteY70" fmla="*/ 681038 h 2001838"/>
              <a:gd name="connsiteX71" fmla="*/ 88945 w 2001837"/>
              <a:gd name="connsiteY71" fmla="*/ 582613 h 2001838"/>
              <a:gd name="connsiteX72" fmla="*/ 1909345 w 2001837"/>
              <a:gd name="connsiteY72" fmla="*/ 582613 h 2001838"/>
              <a:gd name="connsiteX73" fmla="*/ 1936749 w 2001837"/>
              <a:gd name="connsiteY73" fmla="*/ 646113 h 2001838"/>
              <a:gd name="connsiteX74" fmla="*/ 63499 w 2001837"/>
              <a:gd name="connsiteY74" fmla="*/ 646113 h 2001838"/>
              <a:gd name="connsiteX75" fmla="*/ 88945 w 2001837"/>
              <a:gd name="connsiteY75" fmla="*/ 582613 h 2001838"/>
              <a:gd name="connsiteX76" fmla="*/ 143166 w 2001837"/>
              <a:gd name="connsiteY76" fmla="*/ 482601 h 2001838"/>
              <a:gd name="connsiteX77" fmla="*/ 1859038 w 2001837"/>
              <a:gd name="connsiteY77" fmla="*/ 482601 h 2001838"/>
              <a:gd name="connsiteX78" fmla="*/ 1892299 w 2001837"/>
              <a:gd name="connsiteY78" fmla="*/ 546101 h 2001838"/>
              <a:gd name="connsiteX79" fmla="*/ 107949 w 2001837"/>
              <a:gd name="connsiteY79" fmla="*/ 546101 h 2001838"/>
              <a:gd name="connsiteX80" fmla="*/ 143166 w 2001837"/>
              <a:gd name="connsiteY80" fmla="*/ 482601 h 2001838"/>
              <a:gd name="connsiteX81" fmla="*/ 211675 w 2001837"/>
              <a:gd name="connsiteY81" fmla="*/ 385763 h 2001838"/>
              <a:gd name="connsiteX82" fmla="*/ 1790161 w 2001837"/>
              <a:gd name="connsiteY82" fmla="*/ 385763 h 2001838"/>
              <a:gd name="connsiteX83" fmla="*/ 1835149 w 2001837"/>
              <a:gd name="connsiteY83" fmla="*/ 447676 h 2001838"/>
              <a:gd name="connsiteX84" fmla="*/ 166687 w 2001837"/>
              <a:gd name="connsiteY84" fmla="*/ 447676 h 2001838"/>
              <a:gd name="connsiteX85" fmla="*/ 211675 w 2001837"/>
              <a:gd name="connsiteY85" fmla="*/ 385763 h 2001838"/>
              <a:gd name="connsiteX86" fmla="*/ 298431 w 2001837"/>
              <a:gd name="connsiteY86" fmla="*/ 287338 h 2001838"/>
              <a:gd name="connsiteX87" fmla="*/ 1701818 w 2001837"/>
              <a:gd name="connsiteY87" fmla="*/ 287338 h 2001838"/>
              <a:gd name="connsiteX88" fmla="*/ 1760537 w 2001837"/>
              <a:gd name="connsiteY88" fmla="*/ 347663 h 2001838"/>
              <a:gd name="connsiteX89" fmla="*/ 239712 w 2001837"/>
              <a:gd name="connsiteY89" fmla="*/ 347663 h 2001838"/>
              <a:gd name="connsiteX90" fmla="*/ 298431 w 2001837"/>
              <a:gd name="connsiteY90" fmla="*/ 287338 h 2001838"/>
              <a:gd name="connsiteX91" fmla="*/ 414499 w 2001837"/>
              <a:gd name="connsiteY91" fmla="*/ 187326 h 2001838"/>
              <a:gd name="connsiteX92" fmla="*/ 1585379 w 2001837"/>
              <a:gd name="connsiteY92" fmla="*/ 187326 h 2001838"/>
              <a:gd name="connsiteX93" fmla="*/ 1663699 w 2001837"/>
              <a:gd name="connsiteY93" fmla="*/ 250826 h 2001838"/>
              <a:gd name="connsiteX94" fmla="*/ 338137 w 2001837"/>
              <a:gd name="connsiteY94" fmla="*/ 250826 h 2001838"/>
              <a:gd name="connsiteX95" fmla="*/ 414499 w 2001837"/>
              <a:gd name="connsiteY95" fmla="*/ 187326 h 2001838"/>
              <a:gd name="connsiteX96" fmla="*/ 585335 w 2001837"/>
              <a:gd name="connsiteY96" fmla="*/ 90488 h 2001838"/>
              <a:gd name="connsiteX97" fmla="*/ 1414913 w 2001837"/>
              <a:gd name="connsiteY97" fmla="*/ 90488 h 2001838"/>
              <a:gd name="connsiteX98" fmla="*/ 1530349 w 2001837"/>
              <a:gd name="connsiteY98" fmla="*/ 150813 h 2001838"/>
              <a:gd name="connsiteX99" fmla="*/ 469899 w 2001837"/>
              <a:gd name="connsiteY99" fmla="*/ 150813 h 2001838"/>
              <a:gd name="connsiteX100" fmla="*/ 585335 w 2001837"/>
              <a:gd name="connsiteY100" fmla="*/ 90488 h 2001838"/>
              <a:gd name="connsiteX101" fmla="*/ 999330 w 2001837"/>
              <a:gd name="connsiteY101" fmla="*/ 0 h 2001838"/>
              <a:gd name="connsiteX102" fmla="*/ 1322386 w 2001837"/>
              <a:gd name="connsiteY102" fmla="*/ 52388 h 2001838"/>
              <a:gd name="connsiteX103" fmla="*/ 676274 w 2001837"/>
              <a:gd name="connsiteY103" fmla="*/ 52388 h 2001838"/>
              <a:gd name="connsiteX104" fmla="*/ 999330 w 2001837"/>
              <a:gd name="connsiteY104" fmla="*/ 0 h 200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2001837" h="2001838">
                <a:moveTo>
                  <a:pt x="733424" y="1966913"/>
                </a:moveTo>
                <a:cubicBezTo>
                  <a:pt x="733424" y="1966913"/>
                  <a:pt x="733424" y="1966913"/>
                  <a:pt x="1268411" y="1966913"/>
                </a:cubicBezTo>
                <a:cubicBezTo>
                  <a:pt x="1184146" y="1990197"/>
                  <a:pt x="1094001" y="2001838"/>
                  <a:pt x="999938" y="2001838"/>
                </a:cubicBezTo>
                <a:cubicBezTo>
                  <a:pt x="907834" y="2001838"/>
                  <a:pt x="817689" y="1990197"/>
                  <a:pt x="733424" y="1966913"/>
                </a:cubicBezTo>
                <a:close/>
                <a:moveTo>
                  <a:pt x="498474" y="1866901"/>
                </a:moveTo>
                <a:lnTo>
                  <a:pt x="1501774" y="1866901"/>
                </a:lnTo>
                <a:cubicBezTo>
                  <a:pt x="1460703" y="1890119"/>
                  <a:pt x="1419632" y="1911401"/>
                  <a:pt x="1374650" y="1928814"/>
                </a:cubicBezTo>
                <a:cubicBezTo>
                  <a:pt x="1374650" y="1928814"/>
                  <a:pt x="1374650" y="1928814"/>
                  <a:pt x="623642" y="1928814"/>
                </a:cubicBezTo>
                <a:cubicBezTo>
                  <a:pt x="580616" y="1911401"/>
                  <a:pt x="537589" y="1890119"/>
                  <a:pt x="498474" y="1866901"/>
                </a:cubicBezTo>
                <a:close/>
                <a:moveTo>
                  <a:pt x="357187" y="1768476"/>
                </a:moveTo>
                <a:lnTo>
                  <a:pt x="1643062" y="1768476"/>
                </a:lnTo>
                <a:cubicBezTo>
                  <a:pt x="1615661" y="1789882"/>
                  <a:pt x="1588261" y="1809342"/>
                  <a:pt x="1560860" y="1828801"/>
                </a:cubicBezTo>
                <a:cubicBezTo>
                  <a:pt x="1560860" y="1828801"/>
                  <a:pt x="1560860" y="1828801"/>
                  <a:pt x="439389" y="1828801"/>
                </a:cubicBezTo>
                <a:cubicBezTo>
                  <a:pt x="410031" y="1809342"/>
                  <a:pt x="382630" y="1789882"/>
                  <a:pt x="357187" y="1768476"/>
                </a:cubicBezTo>
                <a:close/>
                <a:moveTo>
                  <a:pt x="255587" y="1668463"/>
                </a:moveTo>
                <a:lnTo>
                  <a:pt x="1744662" y="1668463"/>
                </a:lnTo>
                <a:cubicBezTo>
                  <a:pt x="1725095" y="1690291"/>
                  <a:pt x="1705527" y="1712119"/>
                  <a:pt x="1684003" y="1731963"/>
                </a:cubicBezTo>
                <a:cubicBezTo>
                  <a:pt x="1684003" y="1731963"/>
                  <a:pt x="1684003" y="1731963"/>
                  <a:pt x="316246" y="1731963"/>
                </a:cubicBezTo>
                <a:cubicBezTo>
                  <a:pt x="294722" y="1712119"/>
                  <a:pt x="273198" y="1690291"/>
                  <a:pt x="255587" y="1668463"/>
                </a:cubicBezTo>
                <a:close/>
                <a:moveTo>
                  <a:pt x="177799" y="1571626"/>
                </a:moveTo>
                <a:lnTo>
                  <a:pt x="1824036" y="1571626"/>
                </a:lnTo>
                <a:cubicBezTo>
                  <a:pt x="1808376" y="1593031"/>
                  <a:pt x="1794674" y="1612491"/>
                  <a:pt x="1777057" y="1631951"/>
                </a:cubicBezTo>
                <a:cubicBezTo>
                  <a:pt x="1777057" y="1631951"/>
                  <a:pt x="1777057" y="1631951"/>
                  <a:pt x="222821" y="1631951"/>
                </a:cubicBezTo>
                <a:cubicBezTo>
                  <a:pt x="207161" y="1612491"/>
                  <a:pt x="191501" y="1593031"/>
                  <a:pt x="177799" y="1571626"/>
                </a:cubicBezTo>
                <a:close/>
                <a:moveTo>
                  <a:pt x="117474" y="1471613"/>
                </a:moveTo>
                <a:lnTo>
                  <a:pt x="1884361" y="1471613"/>
                </a:lnTo>
                <a:cubicBezTo>
                  <a:pt x="1872621" y="1492895"/>
                  <a:pt x="1860881" y="1514178"/>
                  <a:pt x="1847184" y="1533526"/>
                </a:cubicBezTo>
                <a:cubicBezTo>
                  <a:pt x="1847184" y="1533526"/>
                  <a:pt x="1847184" y="1533526"/>
                  <a:pt x="152694" y="1533526"/>
                </a:cubicBezTo>
                <a:cubicBezTo>
                  <a:pt x="140954" y="1514178"/>
                  <a:pt x="129214" y="1492895"/>
                  <a:pt x="117474" y="1471613"/>
                </a:cubicBezTo>
                <a:close/>
                <a:moveTo>
                  <a:pt x="69849" y="1373188"/>
                </a:moveTo>
                <a:lnTo>
                  <a:pt x="1928811" y="1373188"/>
                </a:lnTo>
                <a:cubicBezTo>
                  <a:pt x="1920984" y="1392647"/>
                  <a:pt x="1911200" y="1414053"/>
                  <a:pt x="1901416" y="1433513"/>
                </a:cubicBezTo>
                <a:cubicBezTo>
                  <a:pt x="1901416" y="1433513"/>
                  <a:pt x="1901416" y="1433513"/>
                  <a:pt x="97244" y="1433513"/>
                </a:cubicBezTo>
                <a:cubicBezTo>
                  <a:pt x="87460" y="1414053"/>
                  <a:pt x="79633" y="1392647"/>
                  <a:pt x="69849" y="1373188"/>
                </a:cubicBezTo>
                <a:close/>
                <a:moveTo>
                  <a:pt x="36512" y="1273176"/>
                </a:moveTo>
                <a:lnTo>
                  <a:pt x="1963737" y="1273176"/>
                </a:lnTo>
                <a:cubicBezTo>
                  <a:pt x="1957867" y="1295004"/>
                  <a:pt x="1950041" y="1316832"/>
                  <a:pt x="1942215" y="1336676"/>
                </a:cubicBezTo>
                <a:cubicBezTo>
                  <a:pt x="1942215" y="1336676"/>
                  <a:pt x="1942215" y="1336676"/>
                  <a:pt x="56078" y="1336676"/>
                </a:cubicBezTo>
                <a:cubicBezTo>
                  <a:pt x="48251" y="1316832"/>
                  <a:pt x="42382" y="1295004"/>
                  <a:pt x="36512" y="1273176"/>
                </a:cubicBezTo>
                <a:close/>
                <a:moveTo>
                  <a:pt x="12699" y="1176338"/>
                </a:moveTo>
                <a:lnTo>
                  <a:pt x="1985961" y="1176338"/>
                </a:lnTo>
                <a:cubicBezTo>
                  <a:pt x="1982046" y="1195797"/>
                  <a:pt x="1978131" y="1217203"/>
                  <a:pt x="1974215" y="1236663"/>
                </a:cubicBezTo>
                <a:cubicBezTo>
                  <a:pt x="1974215" y="1236663"/>
                  <a:pt x="1974215" y="1236663"/>
                  <a:pt x="26402" y="1236663"/>
                </a:cubicBezTo>
                <a:cubicBezTo>
                  <a:pt x="22487" y="1217203"/>
                  <a:pt x="16614" y="1195797"/>
                  <a:pt x="12699" y="1176338"/>
                </a:cubicBezTo>
                <a:close/>
                <a:moveTo>
                  <a:pt x="1587" y="1076326"/>
                </a:moveTo>
                <a:lnTo>
                  <a:pt x="2000249" y="1076326"/>
                </a:lnTo>
                <a:cubicBezTo>
                  <a:pt x="1998292" y="1097608"/>
                  <a:pt x="1996334" y="1118891"/>
                  <a:pt x="1992419" y="1138239"/>
                </a:cubicBezTo>
                <a:cubicBezTo>
                  <a:pt x="1992419" y="1138239"/>
                  <a:pt x="1992419" y="1138239"/>
                  <a:pt x="9417" y="1138239"/>
                </a:cubicBezTo>
                <a:cubicBezTo>
                  <a:pt x="5502" y="1118891"/>
                  <a:pt x="3545" y="1097608"/>
                  <a:pt x="1587" y="1076326"/>
                </a:cubicBezTo>
                <a:close/>
                <a:moveTo>
                  <a:pt x="0" y="977901"/>
                </a:moveTo>
                <a:cubicBezTo>
                  <a:pt x="0" y="977901"/>
                  <a:pt x="0" y="977901"/>
                  <a:pt x="2001837" y="977901"/>
                </a:cubicBezTo>
                <a:cubicBezTo>
                  <a:pt x="2001837" y="985838"/>
                  <a:pt x="2001837" y="991791"/>
                  <a:pt x="2001837" y="999729"/>
                </a:cubicBezTo>
                <a:cubicBezTo>
                  <a:pt x="2001837" y="1013620"/>
                  <a:pt x="2001837" y="1027510"/>
                  <a:pt x="2001837" y="1041401"/>
                </a:cubicBezTo>
                <a:cubicBezTo>
                  <a:pt x="2001837" y="1041401"/>
                  <a:pt x="2001837" y="1041401"/>
                  <a:pt x="0" y="1041401"/>
                </a:cubicBezTo>
                <a:cubicBezTo>
                  <a:pt x="0" y="1027510"/>
                  <a:pt x="0" y="1013620"/>
                  <a:pt x="0" y="999729"/>
                </a:cubicBezTo>
                <a:cubicBezTo>
                  <a:pt x="0" y="991791"/>
                  <a:pt x="0" y="985838"/>
                  <a:pt x="0" y="977901"/>
                </a:cubicBezTo>
                <a:close/>
                <a:moveTo>
                  <a:pt x="5502" y="877888"/>
                </a:moveTo>
                <a:lnTo>
                  <a:pt x="1994376" y="877888"/>
                </a:lnTo>
                <a:cubicBezTo>
                  <a:pt x="1998292" y="899716"/>
                  <a:pt x="1998292" y="919560"/>
                  <a:pt x="2000249" y="941388"/>
                </a:cubicBezTo>
                <a:cubicBezTo>
                  <a:pt x="2000249" y="941388"/>
                  <a:pt x="2000249" y="941388"/>
                  <a:pt x="1587" y="941388"/>
                </a:cubicBezTo>
                <a:cubicBezTo>
                  <a:pt x="1587" y="919560"/>
                  <a:pt x="3545" y="899716"/>
                  <a:pt x="5502" y="877888"/>
                </a:cubicBezTo>
                <a:close/>
                <a:moveTo>
                  <a:pt x="22851" y="781051"/>
                </a:moveTo>
                <a:lnTo>
                  <a:pt x="1977398" y="781051"/>
                </a:lnTo>
                <a:cubicBezTo>
                  <a:pt x="1981311" y="800399"/>
                  <a:pt x="1985224" y="821681"/>
                  <a:pt x="1989137" y="842964"/>
                </a:cubicBezTo>
                <a:cubicBezTo>
                  <a:pt x="1989137" y="842964"/>
                  <a:pt x="1989137" y="842964"/>
                  <a:pt x="11112" y="842964"/>
                </a:cubicBezTo>
                <a:cubicBezTo>
                  <a:pt x="15025" y="821681"/>
                  <a:pt x="18938" y="800399"/>
                  <a:pt x="22851" y="781051"/>
                </a:cubicBezTo>
                <a:close/>
                <a:moveTo>
                  <a:pt x="50947" y="681038"/>
                </a:moveTo>
                <a:lnTo>
                  <a:pt x="1950889" y="681038"/>
                </a:lnTo>
                <a:cubicBezTo>
                  <a:pt x="1956759" y="702320"/>
                  <a:pt x="1962629" y="721668"/>
                  <a:pt x="1968499" y="742951"/>
                </a:cubicBezTo>
                <a:cubicBezTo>
                  <a:pt x="1968499" y="742951"/>
                  <a:pt x="1968499" y="742951"/>
                  <a:pt x="33337" y="742951"/>
                </a:cubicBezTo>
                <a:cubicBezTo>
                  <a:pt x="37250" y="721668"/>
                  <a:pt x="45077" y="702320"/>
                  <a:pt x="50947" y="681038"/>
                </a:cubicBezTo>
                <a:close/>
                <a:moveTo>
                  <a:pt x="88945" y="582613"/>
                </a:moveTo>
                <a:lnTo>
                  <a:pt x="1909345" y="582613"/>
                </a:lnTo>
                <a:cubicBezTo>
                  <a:pt x="1919132" y="602457"/>
                  <a:pt x="1928919" y="624285"/>
                  <a:pt x="1936749" y="646113"/>
                </a:cubicBezTo>
                <a:cubicBezTo>
                  <a:pt x="1936749" y="646113"/>
                  <a:pt x="1936749" y="646113"/>
                  <a:pt x="63499" y="646113"/>
                </a:cubicBezTo>
                <a:cubicBezTo>
                  <a:pt x="71329" y="624285"/>
                  <a:pt x="79158" y="602457"/>
                  <a:pt x="88945" y="582613"/>
                </a:cubicBezTo>
                <a:close/>
                <a:moveTo>
                  <a:pt x="143166" y="482601"/>
                </a:moveTo>
                <a:lnTo>
                  <a:pt x="1859038" y="482601"/>
                </a:lnTo>
                <a:cubicBezTo>
                  <a:pt x="1870777" y="504429"/>
                  <a:pt x="1882516" y="524273"/>
                  <a:pt x="1892299" y="546101"/>
                </a:cubicBezTo>
                <a:cubicBezTo>
                  <a:pt x="1892299" y="546101"/>
                  <a:pt x="1892299" y="546101"/>
                  <a:pt x="107949" y="546101"/>
                </a:cubicBezTo>
                <a:cubicBezTo>
                  <a:pt x="119688" y="524273"/>
                  <a:pt x="131427" y="504429"/>
                  <a:pt x="143166" y="482601"/>
                </a:cubicBezTo>
                <a:close/>
                <a:moveTo>
                  <a:pt x="211675" y="385763"/>
                </a:moveTo>
                <a:lnTo>
                  <a:pt x="1790161" y="385763"/>
                </a:lnTo>
                <a:cubicBezTo>
                  <a:pt x="1805809" y="405111"/>
                  <a:pt x="1821457" y="426393"/>
                  <a:pt x="1835149" y="447676"/>
                </a:cubicBezTo>
                <a:cubicBezTo>
                  <a:pt x="1835149" y="447676"/>
                  <a:pt x="1835149" y="447676"/>
                  <a:pt x="166687" y="447676"/>
                </a:cubicBezTo>
                <a:cubicBezTo>
                  <a:pt x="180379" y="426393"/>
                  <a:pt x="196027" y="405111"/>
                  <a:pt x="211675" y="385763"/>
                </a:cubicBezTo>
                <a:close/>
                <a:moveTo>
                  <a:pt x="298431" y="287338"/>
                </a:moveTo>
                <a:cubicBezTo>
                  <a:pt x="298431" y="287338"/>
                  <a:pt x="298431" y="287338"/>
                  <a:pt x="1701818" y="287338"/>
                </a:cubicBezTo>
                <a:cubicBezTo>
                  <a:pt x="1721391" y="306797"/>
                  <a:pt x="1740964" y="326257"/>
                  <a:pt x="1760537" y="347663"/>
                </a:cubicBezTo>
                <a:cubicBezTo>
                  <a:pt x="1760537" y="347663"/>
                  <a:pt x="1760537" y="347663"/>
                  <a:pt x="239712" y="347663"/>
                </a:cubicBezTo>
                <a:cubicBezTo>
                  <a:pt x="257328" y="326257"/>
                  <a:pt x="276901" y="306797"/>
                  <a:pt x="298431" y="287338"/>
                </a:cubicBezTo>
                <a:close/>
                <a:moveTo>
                  <a:pt x="414499" y="187326"/>
                </a:moveTo>
                <a:lnTo>
                  <a:pt x="1585379" y="187326"/>
                </a:lnTo>
                <a:cubicBezTo>
                  <a:pt x="1612791" y="207170"/>
                  <a:pt x="1638245" y="228998"/>
                  <a:pt x="1663699" y="250826"/>
                </a:cubicBezTo>
                <a:cubicBezTo>
                  <a:pt x="1663699" y="250826"/>
                  <a:pt x="1663699" y="250826"/>
                  <a:pt x="338137" y="250826"/>
                </a:cubicBezTo>
                <a:cubicBezTo>
                  <a:pt x="361633" y="228998"/>
                  <a:pt x="389045" y="207170"/>
                  <a:pt x="414499" y="187326"/>
                </a:cubicBezTo>
                <a:close/>
                <a:moveTo>
                  <a:pt x="585335" y="90488"/>
                </a:moveTo>
                <a:lnTo>
                  <a:pt x="1414913" y="90488"/>
                </a:lnTo>
                <a:cubicBezTo>
                  <a:pt x="1456000" y="108001"/>
                  <a:pt x="1493175" y="127461"/>
                  <a:pt x="1530349" y="150813"/>
                </a:cubicBezTo>
                <a:cubicBezTo>
                  <a:pt x="1530349" y="150813"/>
                  <a:pt x="1530349" y="150813"/>
                  <a:pt x="469899" y="150813"/>
                </a:cubicBezTo>
                <a:cubicBezTo>
                  <a:pt x="507073" y="127461"/>
                  <a:pt x="546204" y="108001"/>
                  <a:pt x="585335" y="90488"/>
                </a:cubicBezTo>
                <a:close/>
                <a:moveTo>
                  <a:pt x="999330" y="0"/>
                </a:moveTo>
                <a:cubicBezTo>
                  <a:pt x="1112889" y="0"/>
                  <a:pt x="1220574" y="17463"/>
                  <a:pt x="1322386" y="52388"/>
                </a:cubicBezTo>
                <a:cubicBezTo>
                  <a:pt x="1322386" y="52388"/>
                  <a:pt x="1322386" y="52388"/>
                  <a:pt x="676274" y="52388"/>
                </a:cubicBezTo>
                <a:cubicBezTo>
                  <a:pt x="778086" y="17463"/>
                  <a:pt x="887729" y="0"/>
                  <a:pt x="999330" y="0"/>
                </a:cubicBezTo>
                <a:close/>
              </a:path>
            </a:pathLst>
          </a:custGeom>
          <a:gradFill>
            <a:gsLst>
              <a:gs pos="0">
                <a:srgbClr val="6D73E8"/>
              </a:gs>
              <a:gs pos="76000">
                <a:srgbClr val="2650CC"/>
              </a:gs>
            </a:gsLst>
            <a:lin ang="0" scaled="0"/>
          </a:gradFill>
          <a:ln>
            <a:noFill/>
          </a:ln>
        </p:spPr>
        <p:txBody>
          <a:bodyPr vert="horz" wrap="square" lIns="91440" tIns="45720" rIns="91440" bIns="45720" numCol="1" anchor="t" anchorCtr="0" compatLnSpc="1">
            <a:noAutofit/>
          </a:bodyPr>
          <a:lstStyle/>
          <a:p>
            <a:endParaRPr lang="zh-CN" altLang="en-US">
              <a:solidFill>
                <a:schemeClr val="bg1"/>
              </a:solidFill>
            </a:endParaRPr>
          </a:p>
        </p:txBody>
      </p:sp>
      <p:sp>
        <p:nvSpPr>
          <p:cNvPr id="12" name="íSľiḍé"/>
          <p:cNvSpPr/>
          <p:nvPr/>
        </p:nvSpPr>
        <p:spPr bwMode="auto">
          <a:xfrm rot="1846754">
            <a:off x="11532180" y="-275343"/>
            <a:ext cx="1185757" cy="1185758"/>
          </a:xfrm>
          <a:custGeom>
            <a:avLst/>
            <a:gdLst>
              <a:gd name="connsiteX0" fmla="*/ 733424 w 2001837"/>
              <a:gd name="connsiteY0" fmla="*/ 1966913 h 2001838"/>
              <a:gd name="connsiteX1" fmla="*/ 1268411 w 2001837"/>
              <a:gd name="connsiteY1" fmla="*/ 1966913 h 2001838"/>
              <a:gd name="connsiteX2" fmla="*/ 999938 w 2001837"/>
              <a:gd name="connsiteY2" fmla="*/ 2001838 h 2001838"/>
              <a:gd name="connsiteX3" fmla="*/ 733424 w 2001837"/>
              <a:gd name="connsiteY3" fmla="*/ 1966913 h 2001838"/>
              <a:gd name="connsiteX4" fmla="*/ 498474 w 2001837"/>
              <a:gd name="connsiteY4" fmla="*/ 1866901 h 2001838"/>
              <a:gd name="connsiteX5" fmla="*/ 1501774 w 2001837"/>
              <a:gd name="connsiteY5" fmla="*/ 1866901 h 2001838"/>
              <a:gd name="connsiteX6" fmla="*/ 1374650 w 2001837"/>
              <a:gd name="connsiteY6" fmla="*/ 1928814 h 2001838"/>
              <a:gd name="connsiteX7" fmla="*/ 623642 w 2001837"/>
              <a:gd name="connsiteY7" fmla="*/ 1928814 h 2001838"/>
              <a:gd name="connsiteX8" fmla="*/ 498474 w 2001837"/>
              <a:gd name="connsiteY8" fmla="*/ 1866901 h 2001838"/>
              <a:gd name="connsiteX9" fmla="*/ 357187 w 2001837"/>
              <a:gd name="connsiteY9" fmla="*/ 1768476 h 2001838"/>
              <a:gd name="connsiteX10" fmla="*/ 1643062 w 2001837"/>
              <a:gd name="connsiteY10" fmla="*/ 1768476 h 2001838"/>
              <a:gd name="connsiteX11" fmla="*/ 1560860 w 2001837"/>
              <a:gd name="connsiteY11" fmla="*/ 1828801 h 2001838"/>
              <a:gd name="connsiteX12" fmla="*/ 439389 w 2001837"/>
              <a:gd name="connsiteY12" fmla="*/ 1828801 h 2001838"/>
              <a:gd name="connsiteX13" fmla="*/ 357187 w 2001837"/>
              <a:gd name="connsiteY13" fmla="*/ 1768476 h 2001838"/>
              <a:gd name="connsiteX14" fmla="*/ 255587 w 2001837"/>
              <a:gd name="connsiteY14" fmla="*/ 1668463 h 2001838"/>
              <a:gd name="connsiteX15" fmla="*/ 1744662 w 2001837"/>
              <a:gd name="connsiteY15" fmla="*/ 1668463 h 2001838"/>
              <a:gd name="connsiteX16" fmla="*/ 1684003 w 2001837"/>
              <a:gd name="connsiteY16" fmla="*/ 1731963 h 2001838"/>
              <a:gd name="connsiteX17" fmla="*/ 316246 w 2001837"/>
              <a:gd name="connsiteY17" fmla="*/ 1731963 h 2001838"/>
              <a:gd name="connsiteX18" fmla="*/ 255587 w 2001837"/>
              <a:gd name="connsiteY18" fmla="*/ 1668463 h 2001838"/>
              <a:gd name="connsiteX19" fmla="*/ 177799 w 2001837"/>
              <a:gd name="connsiteY19" fmla="*/ 1571626 h 2001838"/>
              <a:gd name="connsiteX20" fmla="*/ 1824036 w 2001837"/>
              <a:gd name="connsiteY20" fmla="*/ 1571626 h 2001838"/>
              <a:gd name="connsiteX21" fmla="*/ 1777057 w 2001837"/>
              <a:gd name="connsiteY21" fmla="*/ 1631951 h 2001838"/>
              <a:gd name="connsiteX22" fmla="*/ 222821 w 2001837"/>
              <a:gd name="connsiteY22" fmla="*/ 1631951 h 2001838"/>
              <a:gd name="connsiteX23" fmla="*/ 177799 w 2001837"/>
              <a:gd name="connsiteY23" fmla="*/ 1571626 h 2001838"/>
              <a:gd name="connsiteX24" fmla="*/ 117474 w 2001837"/>
              <a:gd name="connsiteY24" fmla="*/ 1471613 h 2001838"/>
              <a:gd name="connsiteX25" fmla="*/ 1884361 w 2001837"/>
              <a:gd name="connsiteY25" fmla="*/ 1471613 h 2001838"/>
              <a:gd name="connsiteX26" fmla="*/ 1847184 w 2001837"/>
              <a:gd name="connsiteY26" fmla="*/ 1533526 h 2001838"/>
              <a:gd name="connsiteX27" fmla="*/ 152694 w 2001837"/>
              <a:gd name="connsiteY27" fmla="*/ 1533526 h 2001838"/>
              <a:gd name="connsiteX28" fmla="*/ 117474 w 2001837"/>
              <a:gd name="connsiteY28" fmla="*/ 1471613 h 2001838"/>
              <a:gd name="connsiteX29" fmla="*/ 69849 w 2001837"/>
              <a:gd name="connsiteY29" fmla="*/ 1373188 h 2001838"/>
              <a:gd name="connsiteX30" fmla="*/ 1928811 w 2001837"/>
              <a:gd name="connsiteY30" fmla="*/ 1373188 h 2001838"/>
              <a:gd name="connsiteX31" fmla="*/ 1901416 w 2001837"/>
              <a:gd name="connsiteY31" fmla="*/ 1433513 h 2001838"/>
              <a:gd name="connsiteX32" fmla="*/ 97244 w 2001837"/>
              <a:gd name="connsiteY32" fmla="*/ 1433513 h 2001838"/>
              <a:gd name="connsiteX33" fmla="*/ 69849 w 2001837"/>
              <a:gd name="connsiteY33" fmla="*/ 1373188 h 2001838"/>
              <a:gd name="connsiteX34" fmla="*/ 36512 w 2001837"/>
              <a:gd name="connsiteY34" fmla="*/ 1273176 h 2001838"/>
              <a:gd name="connsiteX35" fmla="*/ 1963737 w 2001837"/>
              <a:gd name="connsiteY35" fmla="*/ 1273176 h 2001838"/>
              <a:gd name="connsiteX36" fmla="*/ 1942215 w 2001837"/>
              <a:gd name="connsiteY36" fmla="*/ 1336676 h 2001838"/>
              <a:gd name="connsiteX37" fmla="*/ 56078 w 2001837"/>
              <a:gd name="connsiteY37" fmla="*/ 1336676 h 2001838"/>
              <a:gd name="connsiteX38" fmla="*/ 36512 w 2001837"/>
              <a:gd name="connsiteY38" fmla="*/ 1273176 h 2001838"/>
              <a:gd name="connsiteX39" fmla="*/ 12699 w 2001837"/>
              <a:gd name="connsiteY39" fmla="*/ 1176338 h 2001838"/>
              <a:gd name="connsiteX40" fmla="*/ 1985961 w 2001837"/>
              <a:gd name="connsiteY40" fmla="*/ 1176338 h 2001838"/>
              <a:gd name="connsiteX41" fmla="*/ 1974215 w 2001837"/>
              <a:gd name="connsiteY41" fmla="*/ 1236663 h 2001838"/>
              <a:gd name="connsiteX42" fmla="*/ 26402 w 2001837"/>
              <a:gd name="connsiteY42" fmla="*/ 1236663 h 2001838"/>
              <a:gd name="connsiteX43" fmla="*/ 12699 w 2001837"/>
              <a:gd name="connsiteY43" fmla="*/ 1176338 h 2001838"/>
              <a:gd name="connsiteX44" fmla="*/ 1587 w 2001837"/>
              <a:gd name="connsiteY44" fmla="*/ 1076326 h 2001838"/>
              <a:gd name="connsiteX45" fmla="*/ 2000249 w 2001837"/>
              <a:gd name="connsiteY45" fmla="*/ 1076326 h 2001838"/>
              <a:gd name="connsiteX46" fmla="*/ 1992419 w 2001837"/>
              <a:gd name="connsiteY46" fmla="*/ 1138239 h 2001838"/>
              <a:gd name="connsiteX47" fmla="*/ 9417 w 2001837"/>
              <a:gd name="connsiteY47" fmla="*/ 1138239 h 2001838"/>
              <a:gd name="connsiteX48" fmla="*/ 1587 w 2001837"/>
              <a:gd name="connsiteY48" fmla="*/ 1076326 h 2001838"/>
              <a:gd name="connsiteX49" fmla="*/ 0 w 2001837"/>
              <a:gd name="connsiteY49" fmla="*/ 977901 h 2001838"/>
              <a:gd name="connsiteX50" fmla="*/ 2001837 w 2001837"/>
              <a:gd name="connsiteY50" fmla="*/ 977901 h 2001838"/>
              <a:gd name="connsiteX51" fmla="*/ 2001837 w 2001837"/>
              <a:gd name="connsiteY51" fmla="*/ 999729 h 2001838"/>
              <a:gd name="connsiteX52" fmla="*/ 2001837 w 2001837"/>
              <a:gd name="connsiteY52" fmla="*/ 1041401 h 2001838"/>
              <a:gd name="connsiteX53" fmla="*/ 0 w 2001837"/>
              <a:gd name="connsiteY53" fmla="*/ 1041401 h 2001838"/>
              <a:gd name="connsiteX54" fmla="*/ 0 w 2001837"/>
              <a:gd name="connsiteY54" fmla="*/ 999729 h 2001838"/>
              <a:gd name="connsiteX55" fmla="*/ 0 w 2001837"/>
              <a:gd name="connsiteY55" fmla="*/ 977901 h 2001838"/>
              <a:gd name="connsiteX56" fmla="*/ 5502 w 2001837"/>
              <a:gd name="connsiteY56" fmla="*/ 877888 h 2001838"/>
              <a:gd name="connsiteX57" fmla="*/ 1994376 w 2001837"/>
              <a:gd name="connsiteY57" fmla="*/ 877888 h 2001838"/>
              <a:gd name="connsiteX58" fmla="*/ 2000249 w 2001837"/>
              <a:gd name="connsiteY58" fmla="*/ 941388 h 2001838"/>
              <a:gd name="connsiteX59" fmla="*/ 1587 w 2001837"/>
              <a:gd name="connsiteY59" fmla="*/ 941388 h 2001838"/>
              <a:gd name="connsiteX60" fmla="*/ 5502 w 2001837"/>
              <a:gd name="connsiteY60" fmla="*/ 877888 h 2001838"/>
              <a:gd name="connsiteX61" fmla="*/ 22851 w 2001837"/>
              <a:gd name="connsiteY61" fmla="*/ 781051 h 2001838"/>
              <a:gd name="connsiteX62" fmla="*/ 1977398 w 2001837"/>
              <a:gd name="connsiteY62" fmla="*/ 781051 h 2001838"/>
              <a:gd name="connsiteX63" fmla="*/ 1989137 w 2001837"/>
              <a:gd name="connsiteY63" fmla="*/ 842964 h 2001838"/>
              <a:gd name="connsiteX64" fmla="*/ 11112 w 2001837"/>
              <a:gd name="connsiteY64" fmla="*/ 842964 h 2001838"/>
              <a:gd name="connsiteX65" fmla="*/ 22851 w 2001837"/>
              <a:gd name="connsiteY65" fmla="*/ 781051 h 2001838"/>
              <a:gd name="connsiteX66" fmla="*/ 50947 w 2001837"/>
              <a:gd name="connsiteY66" fmla="*/ 681038 h 2001838"/>
              <a:gd name="connsiteX67" fmla="*/ 1950889 w 2001837"/>
              <a:gd name="connsiteY67" fmla="*/ 681038 h 2001838"/>
              <a:gd name="connsiteX68" fmla="*/ 1968499 w 2001837"/>
              <a:gd name="connsiteY68" fmla="*/ 742951 h 2001838"/>
              <a:gd name="connsiteX69" fmla="*/ 33337 w 2001837"/>
              <a:gd name="connsiteY69" fmla="*/ 742951 h 2001838"/>
              <a:gd name="connsiteX70" fmla="*/ 50947 w 2001837"/>
              <a:gd name="connsiteY70" fmla="*/ 681038 h 2001838"/>
              <a:gd name="connsiteX71" fmla="*/ 88945 w 2001837"/>
              <a:gd name="connsiteY71" fmla="*/ 582613 h 2001838"/>
              <a:gd name="connsiteX72" fmla="*/ 1909345 w 2001837"/>
              <a:gd name="connsiteY72" fmla="*/ 582613 h 2001838"/>
              <a:gd name="connsiteX73" fmla="*/ 1936749 w 2001837"/>
              <a:gd name="connsiteY73" fmla="*/ 646113 h 2001838"/>
              <a:gd name="connsiteX74" fmla="*/ 63499 w 2001837"/>
              <a:gd name="connsiteY74" fmla="*/ 646113 h 2001838"/>
              <a:gd name="connsiteX75" fmla="*/ 88945 w 2001837"/>
              <a:gd name="connsiteY75" fmla="*/ 582613 h 2001838"/>
              <a:gd name="connsiteX76" fmla="*/ 143166 w 2001837"/>
              <a:gd name="connsiteY76" fmla="*/ 482601 h 2001838"/>
              <a:gd name="connsiteX77" fmla="*/ 1859038 w 2001837"/>
              <a:gd name="connsiteY77" fmla="*/ 482601 h 2001838"/>
              <a:gd name="connsiteX78" fmla="*/ 1892299 w 2001837"/>
              <a:gd name="connsiteY78" fmla="*/ 546101 h 2001838"/>
              <a:gd name="connsiteX79" fmla="*/ 107949 w 2001837"/>
              <a:gd name="connsiteY79" fmla="*/ 546101 h 2001838"/>
              <a:gd name="connsiteX80" fmla="*/ 143166 w 2001837"/>
              <a:gd name="connsiteY80" fmla="*/ 482601 h 2001838"/>
              <a:gd name="connsiteX81" fmla="*/ 211675 w 2001837"/>
              <a:gd name="connsiteY81" fmla="*/ 385763 h 2001838"/>
              <a:gd name="connsiteX82" fmla="*/ 1790161 w 2001837"/>
              <a:gd name="connsiteY82" fmla="*/ 385763 h 2001838"/>
              <a:gd name="connsiteX83" fmla="*/ 1835149 w 2001837"/>
              <a:gd name="connsiteY83" fmla="*/ 447676 h 2001838"/>
              <a:gd name="connsiteX84" fmla="*/ 166687 w 2001837"/>
              <a:gd name="connsiteY84" fmla="*/ 447676 h 2001838"/>
              <a:gd name="connsiteX85" fmla="*/ 211675 w 2001837"/>
              <a:gd name="connsiteY85" fmla="*/ 385763 h 2001838"/>
              <a:gd name="connsiteX86" fmla="*/ 298431 w 2001837"/>
              <a:gd name="connsiteY86" fmla="*/ 287338 h 2001838"/>
              <a:gd name="connsiteX87" fmla="*/ 1701818 w 2001837"/>
              <a:gd name="connsiteY87" fmla="*/ 287338 h 2001838"/>
              <a:gd name="connsiteX88" fmla="*/ 1760537 w 2001837"/>
              <a:gd name="connsiteY88" fmla="*/ 347663 h 2001838"/>
              <a:gd name="connsiteX89" fmla="*/ 239712 w 2001837"/>
              <a:gd name="connsiteY89" fmla="*/ 347663 h 2001838"/>
              <a:gd name="connsiteX90" fmla="*/ 298431 w 2001837"/>
              <a:gd name="connsiteY90" fmla="*/ 287338 h 2001838"/>
              <a:gd name="connsiteX91" fmla="*/ 414499 w 2001837"/>
              <a:gd name="connsiteY91" fmla="*/ 187326 h 2001838"/>
              <a:gd name="connsiteX92" fmla="*/ 1585379 w 2001837"/>
              <a:gd name="connsiteY92" fmla="*/ 187326 h 2001838"/>
              <a:gd name="connsiteX93" fmla="*/ 1663699 w 2001837"/>
              <a:gd name="connsiteY93" fmla="*/ 250826 h 2001838"/>
              <a:gd name="connsiteX94" fmla="*/ 338137 w 2001837"/>
              <a:gd name="connsiteY94" fmla="*/ 250826 h 2001838"/>
              <a:gd name="connsiteX95" fmla="*/ 414499 w 2001837"/>
              <a:gd name="connsiteY95" fmla="*/ 187326 h 2001838"/>
              <a:gd name="connsiteX96" fmla="*/ 585335 w 2001837"/>
              <a:gd name="connsiteY96" fmla="*/ 90488 h 2001838"/>
              <a:gd name="connsiteX97" fmla="*/ 1414913 w 2001837"/>
              <a:gd name="connsiteY97" fmla="*/ 90488 h 2001838"/>
              <a:gd name="connsiteX98" fmla="*/ 1530349 w 2001837"/>
              <a:gd name="connsiteY98" fmla="*/ 150813 h 2001838"/>
              <a:gd name="connsiteX99" fmla="*/ 469899 w 2001837"/>
              <a:gd name="connsiteY99" fmla="*/ 150813 h 2001838"/>
              <a:gd name="connsiteX100" fmla="*/ 585335 w 2001837"/>
              <a:gd name="connsiteY100" fmla="*/ 90488 h 2001838"/>
              <a:gd name="connsiteX101" fmla="*/ 999330 w 2001837"/>
              <a:gd name="connsiteY101" fmla="*/ 0 h 2001838"/>
              <a:gd name="connsiteX102" fmla="*/ 1322386 w 2001837"/>
              <a:gd name="connsiteY102" fmla="*/ 52388 h 2001838"/>
              <a:gd name="connsiteX103" fmla="*/ 676274 w 2001837"/>
              <a:gd name="connsiteY103" fmla="*/ 52388 h 2001838"/>
              <a:gd name="connsiteX104" fmla="*/ 999330 w 2001837"/>
              <a:gd name="connsiteY104" fmla="*/ 0 h 200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2001837" h="2001838">
                <a:moveTo>
                  <a:pt x="733424" y="1966913"/>
                </a:moveTo>
                <a:cubicBezTo>
                  <a:pt x="733424" y="1966913"/>
                  <a:pt x="733424" y="1966913"/>
                  <a:pt x="1268411" y="1966913"/>
                </a:cubicBezTo>
                <a:cubicBezTo>
                  <a:pt x="1184146" y="1990197"/>
                  <a:pt x="1094001" y="2001838"/>
                  <a:pt x="999938" y="2001838"/>
                </a:cubicBezTo>
                <a:cubicBezTo>
                  <a:pt x="907834" y="2001838"/>
                  <a:pt x="817689" y="1990197"/>
                  <a:pt x="733424" y="1966913"/>
                </a:cubicBezTo>
                <a:close/>
                <a:moveTo>
                  <a:pt x="498474" y="1866901"/>
                </a:moveTo>
                <a:lnTo>
                  <a:pt x="1501774" y="1866901"/>
                </a:lnTo>
                <a:cubicBezTo>
                  <a:pt x="1460703" y="1890119"/>
                  <a:pt x="1419632" y="1911401"/>
                  <a:pt x="1374650" y="1928814"/>
                </a:cubicBezTo>
                <a:cubicBezTo>
                  <a:pt x="1374650" y="1928814"/>
                  <a:pt x="1374650" y="1928814"/>
                  <a:pt x="623642" y="1928814"/>
                </a:cubicBezTo>
                <a:cubicBezTo>
                  <a:pt x="580616" y="1911401"/>
                  <a:pt x="537589" y="1890119"/>
                  <a:pt x="498474" y="1866901"/>
                </a:cubicBezTo>
                <a:close/>
                <a:moveTo>
                  <a:pt x="357187" y="1768476"/>
                </a:moveTo>
                <a:lnTo>
                  <a:pt x="1643062" y="1768476"/>
                </a:lnTo>
                <a:cubicBezTo>
                  <a:pt x="1615661" y="1789882"/>
                  <a:pt x="1588261" y="1809342"/>
                  <a:pt x="1560860" y="1828801"/>
                </a:cubicBezTo>
                <a:cubicBezTo>
                  <a:pt x="1560860" y="1828801"/>
                  <a:pt x="1560860" y="1828801"/>
                  <a:pt x="439389" y="1828801"/>
                </a:cubicBezTo>
                <a:cubicBezTo>
                  <a:pt x="410031" y="1809342"/>
                  <a:pt x="382630" y="1789882"/>
                  <a:pt x="357187" y="1768476"/>
                </a:cubicBezTo>
                <a:close/>
                <a:moveTo>
                  <a:pt x="255587" y="1668463"/>
                </a:moveTo>
                <a:lnTo>
                  <a:pt x="1744662" y="1668463"/>
                </a:lnTo>
                <a:cubicBezTo>
                  <a:pt x="1725095" y="1690291"/>
                  <a:pt x="1705527" y="1712119"/>
                  <a:pt x="1684003" y="1731963"/>
                </a:cubicBezTo>
                <a:cubicBezTo>
                  <a:pt x="1684003" y="1731963"/>
                  <a:pt x="1684003" y="1731963"/>
                  <a:pt x="316246" y="1731963"/>
                </a:cubicBezTo>
                <a:cubicBezTo>
                  <a:pt x="294722" y="1712119"/>
                  <a:pt x="273198" y="1690291"/>
                  <a:pt x="255587" y="1668463"/>
                </a:cubicBezTo>
                <a:close/>
                <a:moveTo>
                  <a:pt x="177799" y="1571626"/>
                </a:moveTo>
                <a:lnTo>
                  <a:pt x="1824036" y="1571626"/>
                </a:lnTo>
                <a:cubicBezTo>
                  <a:pt x="1808376" y="1593031"/>
                  <a:pt x="1794674" y="1612491"/>
                  <a:pt x="1777057" y="1631951"/>
                </a:cubicBezTo>
                <a:cubicBezTo>
                  <a:pt x="1777057" y="1631951"/>
                  <a:pt x="1777057" y="1631951"/>
                  <a:pt x="222821" y="1631951"/>
                </a:cubicBezTo>
                <a:cubicBezTo>
                  <a:pt x="207161" y="1612491"/>
                  <a:pt x="191501" y="1593031"/>
                  <a:pt x="177799" y="1571626"/>
                </a:cubicBezTo>
                <a:close/>
                <a:moveTo>
                  <a:pt x="117474" y="1471613"/>
                </a:moveTo>
                <a:lnTo>
                  <a:pt x="1884361" y="1471613"/>
                </a:lnTo>
                <a:cubicBezTo>
                  <a:pt x="1872621" y="1492895"/>
                  <a:pt x="1860881" y="1514178"/>
                  <a:pt x="1847184" y="1533526"/>
                </a:cubicBezTo>
                <a:cubicBezTo>
                  <a:pt x="1847184" y="1533526"/>
                  <a:pt x="1847184" y="1533526"/>
                  <a:pt x="152694" y="1533526"/>
                </a:cubicBezTo>
                <a:cubicBezTo>
                  <a:pt x="140954" y="1514178"/>
                  <a:pt x="129214" y="1492895"/>
                  <a:pt x="117474" y="1471613"/>
                </a:cubicBezTo>
                <a:close/>
                <a:moveTo>
                  <a:pt x="69849" y="1373188"/>
                </a:moveTo>
                <a:lnTo>
                  <a:pt x="1928811" y="1373188"/>
                </a:lnTo>
                <a:cubicBezTo>
                  <a:pt x="1920984" y="1392647"/>
                  <a:pt x="1911200" y="1414053"/>
                  <a:pt x="1901416" y="1433513"/>
                </a:cubicBezTo>
                <a:cubicBezTo>
                  <a:pt x="1901416" y="1433513"/>
                  <a:pt x="1901416" y="1433513"/>
                  <a:pt x="97244" y="1433513"/>
                </a:cubicBezTo>
                <a:cubicBezTo>
                  <a:pt x="87460" y="1414053"/>
                  <a:pt x="79633" y="1392647"/>
                  <a:pt x="69849" y="1373188"/>
                </a:cubicBezTo>
                <a:close/>
                <a:moveTo>
                  <a:pt x="36512" y="1273176"/>
                </a:moveTo>
                <a:lnTo>
                  <a:pt x="1963737" y="1273176"/>
                </a:lnTo>
                <a:cubicBezTo>
                  <a:pt x="1957867" y="1295004"/>
                  <a:pt x="1950041" y="1316832"/>
                  <a:pt x="1942215" y="1336676"/>
                </a:cubicBezTo>
                <a:cubicBezTo>
                  <a:pt x="1942215" y="1336676"/>
                  <a:pt x="1942215" y="1336676"/>
                  <a:pt x="56078" y="1336676"/>
                </a:cubicBezTo>
                <a:cubicBezTo>
                  <a:pt x="48251" y="1316832"/>
                  <a:pt x="42382" y="1295004"/>
                  <a:pt x="36512" y="1273176"/>
                </a:cubicBezTo>
                <a:close/>
                <a:moveTo>
                  <a:pt x="12699" y="1176338"/>
                </a:moveTo>
                <a:lnTo>
                  <a:pt x="1985961" y="1176338"/>
                </a:lnTo>
                <a:cubicBezTo>
                  <a:pt x="1982046" y="1195797"/>
                  <a:pt x="1978131" y="1217203"/>
                  <a:pt x="1974215" y="1236663"/>
                </a:cubicBezTo>
                <a:cubicBezTo>
                  <a:pt x="1974215" y="1236663"/>
                  <a:pt x="1974215" y="1236663"/>
                  <a:pt x="26402" y="1236663"/>
                </a:cubicBezTo>
                <a:cubicBezTo>
                  <a:pt x="22487" y="1217203"/>
                  <a:pt x="16614" y="1195797"/>
                  <a:pt x="12699" y="1176338"/>
                </a:cubicBezTo>
                <a:close/>
                <a:moveTo>
                  <a:pt x="1587" y="1076326"/>
                </a:moveTo>
                <a:lnTo>
                  <a:pt x="2000249" y="1076326"/>
                </a:lnTo>
                <a:cubicBezTo>
                  <a:pt x="1998292" y="1097608"/>
                  <a:pt x="1996334" y="1118891"/>
                  <a:pt x="1992419" y="1138239"/>
                </a:cubicBezTo>
                <a:cubicBezTo>
                  <a:pt x="1992419" y="1138239"/>
                  <a:pt x="1992419" y="1138239"/>
                  <a:pt x="9417" y="1138239"/>
                </a:cubicBezTo>
                <a:cubicBezTo>
                  <a:pt x="5502" y="1118891"/>
                  <a:pt x="3545" y="1097608"/>
                  <a:pt x="1587" y="1076326"/>
                </a:cubicBezTo>
                <a:close/>
                <a:moveTo>
                  <a:pt x="0" y="977901"/>
                </a:moveTo>
                <a:cubicBezTo>
                  <a:pt x="0" y="977901"/>
                  <a:pt x="0" y="977901"/>
                  <a:pt x="2001837" y="977901"/>
                </a:cubicBezTo>
                <a:cubicBezTo>
                  <a:pt x="2001837" y="985838"/>
                  <a:pt x="2001837" y="991791"/>
                  <a:pt x="2001837" y="999729"/>
                </a:cubicBezTo>
                <a:cubicBezTo>
                  <a:pt x="2001837" y="1013620"/>
                  <a:pt x="2001837" y="1027510"/>
                  <a:pt x="2001837" y="1041401"/>
                </a:cubicBezTo>
                <a:cubicBezTo>
                  <a:pt x="2001837" y="1041401"/>
                  <a:pt x="2001837" y="1041401"/>
                  <a:pt x="0" y="1041401"/>
                </a:cubicBezTo>
                <a:cubicBezTo>
                  <a:pt x="0" y="1027510"/>
                  <a:pt x="0" y="1013620"/>
                  <a:pt x="0" y="999729"/>
                </a:cubicBezTo>
                <a:cubicBezTo>
                  <a:pt x="0" y="991791"/>
                  <a:pt x="0" y="985838"/>
                  <a:pt x="0" y="977901"/>
                </a:cubicBezTo>
                <a:close/>
                <a:moveTo>
                  <a:pt x="5502" y="877888"/>
                </a:moveTo>
                <a:lnTo>
                  <a:pt x="1994376" y="877888"/>
                </a:lnTo>
                <a:cubicBezTo>
                  <a:pt x="1998292" y="899716"/>
                  <a:pt x="1998292" y="919560"/>
                  <a:pt x="2000249" y="941388"/>
                </a:cubicBezTo>
                <a:cubicBezTo>
                  <a:pt x="2000249" y="941388"/>
                  <a:pt x="2000249" y="941388"/>
                  <a:pt x="1587" y="941388"/>
                </a:cubicBezTo>
                <a:cubicBezTo>
                  <a:pt x="1587" y="919560"/>
                  <a:pt x="3545" y="899716"/>
                  <a:pt x="5502" y="877888"/>
                </a:cubicBezTo>
                <a:close/>
                <a:moveTo>
                  <a:pt x="22851" y="781051"/>
                </a:moveTo>
                <a:lnTo>
                  <a:pt x="1977398" y="781051"/>
                </a:lnTo>
                <a:cubicBezTo>
                  <a:pt x="1981311" y="800399"/>
                  <a:pt x="1985224" y="821681"/>
                  <a:pt x="1989137" y="842964"/>
                </a:cubicBezTo>
                <a:cubicBezTo>
                  <a:pt x="1989137" y="842964"/>
                  <a:pt x="1989137" y="842964"/>
                  <a:pt x="11112" y="842964"/>
                </a:cubicBezTo>
                <a:cubicBezTo>
                  <a:pt x="15025" y="821681"/>
                  <a:pt x="18938" y="800399"/>
                  <a:pt x="22851" y="781051"/>
                </a:cubicBezTo>
                <a:close/>
                <a:moveTo>
                  <a:pt x="50947" y="681038"/>
                </a:moveTo>
                <a:lnTo>
                  <a:pt x="1950889" y="681038"/>
                </a:lnTo>
                <a:cubicBezTo>
                  <a:pt x="1956759" y="702320"/>
                  <a:pt x="1962629" y="721668"/>
                  <a:pt x="1968499" y="742951"/>
                </a:cubicBezTo>
                <a:cubicBezTo>
                  <a:pt x="1968499" y="742951"/>
                  <a:pt x="1968499" y="742951"/>
                  <a:pt x="33337" y="742951"/>
                </a:cubicBezTo>
                <a:cubicBezTo>
                  <a:pt x="37250" y="721668"/>
                  <a:pt x="45077" y="702320"/>
                  <a:pt x="50947" y="681038"/>
                </a:cubicBezTo>
                <a:close/>
                <a:moveTo>
                  <a:pt x="88945" y="582613"/>
                </a:moveTo>
                <a:lnTo>
                  <a:pt x="1909345" y="582613"/>
                </a:lnTo>
                <a:cubicBezTo>
                  <a:pt x="1919132" y="602457"/>
                  <a:pt x="1928919" y="624285"/>
                  <a:pt x="1936749" y="646113"/>
                </a:cubicBezTo>
                <a:cubicBezTo>
                  <a:pt x="1936749" y="646113"/>
                  <a:pt x="1936749" y="646113"/>
                  <a:pt x="63499" y="646113"/>
                </a:cubicBezTo>
                <a:cubicBezTo>
                  <a:pt x="71329" y="624285"/>
                  <a:pt x="79158" y="602457"/>
                  <a:pt x="88945" y="582613"/>
                </a:cubicBezTo>
                <a:close/>
                <a:moveTo>
                  <a:pt x="143166" y="482601"/>
                </a:moveTo>
                <a:lnTo>
                  <a:pt x="1859038" y="482601"/>
                </a:lnTo>
                <a:cubicBezTo>
                  <a:pt x="1870777" y="504429"/>
                  <a:pt x="1882516" y="524273"/>
                  <a:pt x="1892299" y="546101"/>
                </a:cubicBezTo>
                <a:cubicBezTo>
                  <a:pt x="1892299" y="546101"/>
                  <a:pt x="1892299" y="546101"/>
                  <a:pt x="107949" y="546101"/>
                </a:cubicBezTo>
                <a:cubicBezTo>
                  <a:pt x="119688" y="524273"/>
                  <a:pt x="131427" y="504429"/>
                  <a:pt x="143166" y="482601"/>
                </a:cubicBezTo>
                <a:close/>
                <a:moveTo>
                  <a:pt x="211675" y="385763"/>
                </a:moveTo>
                <a:lnTo>
                  <a:pt x="1790161" y="385763"/>
                </a:lnTo>
                <a:cubicBezTo>
                  <a:pt x="1805809" y="405111"/>
                  <a:pt x="1821457" y="426393"/>
                  <a:pt x="1835149" y="447676"/>
                </a:cubicBezTo>
                <a:cubicBezTo>
                  <a:pt x="1835149" y="447676"/>
                  <a:pt x="1835149" y="447676"/>
                  <a:pt x="166687" y="447676"/>
                </a:cubicBezTo>
                <a:cubicBezTo>
                  <a:pt x="180379" y="426393"/>
                  <a:pt x="196027" y="405111"/>
                  <a:pt x="211675" y="385763"/>
                </a:cubicBezTo>
                <a:close/>
                <a:moveTo>
                  <a:pt x="298431" y="287338"/>
                </a:moveTo>
                <a:cubicBezTo>
                  <a:pt x="298431" y="287338"/>
                  <a:pt x="298431" y="287338"/>
                  <a:pt x="1701818" y="287338"/>
                </a:cubicBezTo>
                <a:cubicBezTo>
                  <a:pt x="1721391" y="306797"/>
                  <a:pt x="1740964" y="326257"/>
                  <a:pt x="1760537" y="347663"/>
                </a:cubicBezTo>
                <a:cubicBezTo>
                  <a:pt x="1760537" y="347663"/>
                  <a:pt x="1760537" y="347663"/>
                  <a:pt x="239712" y="347663"/>
                </a:cubicBezTo>
                <a:cubicBezTo>
                  <a:pt x="257328" y="326257"/>
                  <a:pt x="276901" y="306797"/>
                  <a:pt x="298431" y="287338"/>
                </a:cubicBezTo>
                <a:close/>
                <a:moveTo>
                  <a:pt x="414499" y="187326"/>
                </a:moveTo>
                <a:lnTo>
                  <a:pt x="1585379" y="187326"/>
                </a:lnTo>
                <a:cubicBezTo>
                  <a:pt x="1612791" y="207170"/>
                  <a:pt x="1638245" y="228998"/>
                  <a:pt x="1663699" y="250826"/>
                </a:cubicBezTo>
                <a:cubicBezTo>
                  <a:pt x="1663699" y="250826"/>
                  <a:pt x="1663699" y="250826"/>
                  <a:pt x="338137" y="250826"/>
                </a:cubicBezTo>
                <a:cubicBezTo>
                  <a:pt x="361633" y="228998"/>
                  <a:pt x="389045" y="207170"/>
                  <a:pt x="414499" y="187326"/>
                </a:cubicBezTo>
                <a:close/>
                <a:moveTo>
                  <a:pt x="585335" y="90488"/>
                </a:moveTo>
                <a:lnTo>
                  <a:pt x="1414913" y="90488"/>
                </a:lnTo>
                <a:cubicBezTo>
                  <a:pt x="1456000" y="108001"/>
                  <a:pt x="1493175" y="127461"/>
                  <a:pt x="1530349" y="150813"/>
                </a:cubicBezTo>
                <a:cubicBezTo>
                  <a:pt x="1530349" y="150813"/>
                  <a:pt x="1530349" y="150813"/>
                  <a:pt x="469899" y="150813"/>
                </a:cubicBezTo>
                <a:cubicBezTo>
                  <a:pt x="507073" y="127461"/>
                  <a:pt x="546204" y="108001"/>
                  <a:pt x="585335" y="90488"/>
                </a:cubicBezTo>
                <a:close/>
                <a:moveTo>
                  <a:pt x="999330" y="0"/>
                </a:moveTo>
                <a:cubicBezTo>
                  <a:pt x="1112889" y="0"/>
                  <a:pt x="1220574" y="17463"/>
                  <a:pt x="1322386" y="52388"/>
                </a:cubicBezTo>
                <a:cubicBezTo>
                  <a:pt x="1322386" y="52388"/>
                  <a:pt x="1322386" y="52388"/>
                  <a:pt x="676274" y="52388"/>
                </a:cubicBezTo>
                <a:cubicBezTo>
                  <a:pt x="778086" y="17463"/>
                  <a:pt x="887729" y="0"/>
                  <a:pt x="999330" y="0"/>
                </a:cubicBezTo>
                <a:close/>
              </a:path>
            </a:pathLst>
          </a:custGeom>
          <a:gradFill>
            <a:gsLst>
              <a:gs pos="0">
                <a:srgbClr val="6D73E8">
                  <a:alpha val="55000"/>
                </a:srgbClr>
              </a:gs>
              <a:gs pos="76000">
                <a:srgbClr val="2065D5"/>
              </a:gs>
            </a:gsLst>
            <a:lin ang="0" scaled="0"/>
          </a:gradFill>
          <a:ln>
            <a:noFill/>
          </a:ln>
        </p:spPr>
        <p:txBody>
          <a:bodyPr vert="horz" wrap="square" lIns="91440" tIns="45720" rIns="91440" bIns="45720" numCol="1" anchor="t" anchorCtr="0" compatLnSpc="1">
            <a:noAutofit/>
          </a:bodyPr>
          <a:lstStyle/>
          <a:p>
            <a:endParaRPr lang="zh-CN" altLang="en-US" dirty="0">
              <a:solidFill>
                <a:schemeClr val="bg1"/>
              </a:solidFill>
            </a:endParaRPr>
          </a:p>
        </p:txBody>
      </p:sp>
      <p:sp>
        <p:nvSpPr>
          <p:cNvPr id="13" name="ïṣḻïďe"/>
          <p:cNvSpPr/>
          <p:nvPr/>
        </p:nvSpPr>
        <p:spPr>
          <a:xfrm>
            <a:off x="6513803" y="5371996"/>
            <a:ext cx="6444343" cy="741957"/>
          </a:xfrm>
          <a:prstGeom prst="roundRect">
            <a:avLst>
              <a:gd name="adj" fmla="val 50000"/>
            </a:avLst>
          </a:prstGeom>
          <a:gradFill>
            <a:gsLst>
              <a:gs pos="0">
                <a:srgbClr val="7874E2"/>
              </a:gs>
              <a:gs pos="76000">
                <a:srgbClr val="2261D3">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iS1îďé"/>
          <p:cNvSpPr/>
          <p:nvPr/>
        </p:nvSpPr>
        <p:spPr>
          <a:xfrm>
            <a:off x="278213" y="289242"/>
            <a:ext cx="6444343" cy="741957"/>
          </a:xfrm>
          <a:prstGeom prst="roundRect">
            <a:avLst>
              <a:gd name="adj" fmla="val 50000"/>
            </a:avLst>
          </a:prstGeom>
          <a:gradFill>
            <a:gsLst>
              <a:gs pos="0">
                <a:srgbClr val="7874E2"/>
              </a:gs>
              <a:gs pos="76000">
                <a:srgbClr val="2261D3">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íṩļîďê"/>
        <p:cNvGrpSpPr/>
        <p:nvPr/>
      </p:nvGrpSpPr>
      <p:grpSpPr>
        <a:xfrm>
          <a:off x="0" y="0"/>
          <a:ext cx="0" cy="0"/>
          <a:chOff x="0" y="0"/>
          <a:chExt cx="0" cy="0"/>
        </a:xfrm>
      </p:grpSpPr>
      <p:sp>
        <p:nvSpPr>
          <p:cNvPr id="78" name="ïṣľïdê"/>
          <p:cNvSpPr/>
          <p:nvPr/>
        </p:nvSpPr>
        <p:spPr>
          <a:xfrm>
            <a:off x="9269730" y="3327400"/>
            <a:ext cx="3033395" cy="129540"/>
          </a:xfrm>
          <a:prstGeom prst="rect">
            <a:avLst/>
          </a:prstGeom>
          <a:solidFill>
            <a:schemeClr val="accent6"/>
          </a:solidFill>
          <a:ln w="12700" cap="rnd">
            <a:noFill/>
            <a:prstDash val="solid"/>
            <a:rou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ctr" defTabSz="914400"/>
            <a:r>
              <a:rPr lang="en-US" altLang="zh-CN" sz="2000" b="1" dirty="0">
                <a:solidFill>
                  <a:schemeClr val="bg1"/>
                </a:solidFill>
              </a:rPr>
              <a:t> </a:t>
            </a:r>
            <a:endParaRPr lang="en-US" altLang="zh-CN" sz="2000" b="1" dirty="0">
              <a:solidFill>
                <a:schemeClr val="bg1"/>
              </a:solidFill>
            </a:endParaRPr>
          </a:p>
        </p:txBody>
      </p:sp>
      <p:sp>
        <p:nvSpPr>
          <p:cNvPr id="77" name="ïşḷíḍê"/>
          <p:cNvSpPr/>
          <p:nvPr/>
        </p:nvSpPr>
        <p:spPr>
          <a:xfrm rot="16200000" flipV="1">
            <a:off x="8470400" y="1821658"/>
            <a:ext cx="533186" cy="2741686"/>
          </a:xfrm>
          <a:prstGeom prst="bentArrow">
            <a:avLst/>
          </a:prstGeom>
          <a:solidFill>
            <a:srgbClr val="BABABA"/>
          </a:solidFill>
          <a:ln w="12700" cap="rnd">
            <a:noFill/>
            <a:prstDash val="solid"/>
            <a:rou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69" name="íṧ1iḓe"/>
          <p:cNvSpPr txBox="1"/>
          <p:nvPr/>
        </p:nvSpPr>
        <p:spPr>
          <a:xfrm>
            <a:off x="9589108" y="2549337"/>
            <a:ext cx="751779" cy="337185"/>
          </a:xfrm>
          <a:prstGeom prst="rect">
            <a:avLst/>
          </a:prstGeom>
          <a:noFill/>
        </p:spPr>
        <p:txBody>
          <a:bodyPr wrap="square">
            <a:spAutoFit/>
          </a:bodyPr>
          <a:lstStyle/>
          <a:p>
            <a:pPr algn="ctr"/>
            <a:r>
              <a:rPr lang="en-US" altLang="zh-CN" sz="1600" b="1" dirty="0">
                <a:solidFill>
                  <a:srgbClr val="BABABA"/>
                </a:solidFill>
                <a:latin typeface="阿里巴巴普惠体" panose="00020600040101010101" charset="-122"/>
                <a:ea typeface="阿里巴巴普惠体" panose="00020600040101010101" charset="-122"/>
              </a:rPr>
              <a:t>2021</a:t>
            </a:r>
            <a:endParaRPr lang="en-US" altLang="zh-CN" sz="1600" b="1" dirty="0">
              <a:solidFill>
                <a:srgbClr val="BABABA"/>
              </a:solidFill>
              <a:latin typeface="阿里巴巴普惠体" panose="00020600040101010101" charset="-122"/>
              <a:ea typeface="阿里巴巴普惠体" panose="00020600040101010101" charset="-122"/>
            </a:endParaRPr>
          </a:p>
        </p:txBody>
      </p:sp>
      <p:sp>
        <p:nvSpPr>
          <p:cNvPr id="62" name="isḻîḍè"/>
          <p:cNvSpPr/>
          <p:nvPr/>
        </p:nvSpPr>
        <p:spPr>
          <a:xfrm rot="5400000">
            <a:off x="6978155" y="2403449"/>
            <a:ext cx="533184" cy="2374900"/>
          </a:xfrm>
          <a:prstGeom prst="bentArrow">
            <a:avLst/>
          </a:prstGeom>
          <a:solidFill>
            <a:srgbClr val="A6C74C"/>
          </a:solidFill>
          <a:ln w="12700" cap="rnd">
            <a:noFill/>
            <a:prstDash val="solid"/>
            <a:rou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68" name="íśḻíḑè"/>
          <p:cNvSpPr/>
          <p:nvPr/>
        </p:nvSpPr>
        <p:spPr>
          <a:xfrm>
            <a:off x="8976320" y="1812925"/>
            <a:ext cx="2076558" cy="533183"/>
          </a:xfrm>
          <a:prstGeom prst="rect">
            <a:avLst/>
          </a:prstGeom>
          <a:ln>
            <a:noFill/>
          </a:ln>
        </p:spPr>
        <p:txBody>
          <a:bodyPr wrap="square" lIns="91440" tIns="45720" rIns="91440" bIns="45720" anchor="t" anchorCtr="0">
            <a:noAutofit/>
          </a:bodyPr>
          <a:lstStyle/>
          <a:p>
            <a:pPr algn="r">
              <a:lnSpc>
                <a:spcPct val="150000"/>
              </a:lnSpc>
            </a:pPr>
            <a:r>
              <a:rPr lang="en-US" altLang="zh-CN" sz="1200" b="1" dirty="0">
                <a:solidFill>
                  <a:schemeClr val="tx1">
                    <a:lumMod val="50000"/>
                    <a:lumOff val="50000"/>
                  </a:schemeClr>
                </a:solidFill>
                <a:latin typeface="Alibaba PuHuiTi Bold" panose="00020600040101010101" charset="-122"/>
                <a:ea typeface="Alibaba PuHuiTi Bold" panose="00020600040101010101" charset="-122"/>
                <a:cs typeface="Alibaba PuHuiTi Bold" panose="00020600040101010101" charset="-122"/>
              </a:rPr>
              <a:t> </a:t>
            </a:r>
            <a:r>
              <a:rPr lang="zh-CN" altLang="en-US" sz="1200" b="1" dirty="0">
                <a:solidFill>
                  <a:schemeClr val="tx1">
                    <a:lumMod val="50000"/>
                    <a:lumOff val="50000"/>
                  </a:schemeClr>
                </a:solidFill>
                <a:latin typeface="Alibaba PuHuiTi Bold" panose="00020600040101010101" charset="-122"/>
                <a:ea typeface="Alibaba PuHuiTi Bold" panose="00020600040101010101" charset="-122"/>
                <a:cs typeface="Alibaba PuHuiTi Bold" panose="00020600040101010101" charset="-122"/>
              </a:rPr>
              <a:t>华为云</a:t>
            </a:r>
            <a:r>
              <a:rPr lang="en-US" altLang="zh-CN" sz="1200" b="1" dirty="0">
                <a:solidFill>
                  <a:schemeClr val="tx1">
                    <a:lumMod val="50000"/>
                    <a:lumOff val="50000"/>
                  </a:schemeClr>
                </a:solidFill>
                <a:latin typeface="Alibaba PuHuiTi Bold" panose="00020600040101010101" charset="-122"/>
                <a:ea typeface="Alibaba PuHuiTi Bold" panose="00020600040101010101" charset="-122"/>
                <a:cs typeface="Alibaba PuHuiTi Bold" panose="00020600040101010101" charset="-122"/>
              </a:rPr>
              <a:t>MCP</a:t>
            </a:r>
            <a:r>
              <a:rPr lang="zh-CN" altLang="en-US" sz="1200" b="1" dirty="0">
                <a:solidFill>
                  <a:schemeClr val="tx1">
                    <a:lumMod val="50000"/>
                    <a:lumOff val="50000"/>
                  </a:schemeClr>
                </a:solidFill>
                <a:latin typeface="Alibaba PuHuiTi Bold" panose="00020600040101010101" charset="-122"/>
                <a:ea typeface="Alibaba PuHuiTi Bold" panose="00020600040101010101" charset="-122"/>
                <a:cs typeface="Alibaba PuHuiTi Bold" panose="00020600040101010101" charset="-122"/>
              </a:rPr>
              <a:t> 全新引擎 </a:t>
            </a:r>
            <a:r>
              <a:rPr lang="en-US" altLang="zh-CN" sz="1200" b="1" dirty="0" err="1">
                <a:solidFill>
                  <a:schemeClr val="tx1">
                    <a:lumMod val="50000"/>
                    <a:lumOff val="50000"/>
                  </a:schemeClr>
                </a:solidFill>
                <a:latin typeface="Alibaba PuHuiTi Bold" panose="00020600040101010101" charset="-122"/>
                <a:ea typeface="Alibaba PuHuiTi Bold" panose="00020600040101010101" charset="-122"/>
                <a:cs typeface="Alibaba PuHuiTi Bold" panose="00020600040101010101" charset="-122"/>
              </a:rPr>
              <a:t>Karmada</a:t>
            </a:r>
            <a:r>
              <a:rPr lang="zh-CN" altLang="en-US" sz="1200" b="1" dirty="0">
                <a:solidFill>
                  <a:schemeClr val="tx1">
                    <a:lumMod val="50000"/>
                    <a:lumOff val="50000"/>
                  </a:schemeClr>
                </a:solidFill>
                <a:latin typeface="Alibaba PuHuiTi Bold" panose="00020600040101010101" charset="-122"/>
                <a:ea typeface="Alibaba PuHuiTi Bold" panose="00020600040101010101" charset="-122"/>
                <a:cs typeface="Alibaba PuHuiTi Bold" panose="00020600040101010101" charset="-122"/>
              </a:rPr>
              <a:t> 启动开发</a:t>
            </a:r>
            <a:endParaRPr lang="zh-CN" altLang="en-US" sz="1200" b="1" dirty="0">
              <a:solidFill>
                <a:schemeClr val="tx1">
                  <a:lumMod val="50000"/>
                  <a:lumOff val="50000"/>
                </a:schemeClr>
              </a:solidFill>
              <a:latin typeface="Alibaba PuHuiTi Bold" panose="00020600040101010101" charset="-122"/>
              <a:ea typeface="Alibaba PuHuiTi Bold" panose="00020600040101010101" charset="-122"/>
              <a:cs typeface="Alibaba PuHuiTi Bold" panose="00020600040101010101" charset="-122"/>
            </a:endParaRPr>
          </a:p>
        </p:txBody>
      </p:sp>
      <p:sp>
        <p:nvSpPr>
          <p:cNvPr id="65" name="îs1iḍè"/>
          <p:cNvSpPr txBox="1"/>
          <p:nvPr/>
        </p:nvSpPr>
        <p:spPr>
          <a:xfrm>
            <a:off x="7953566" y="3900455"/>
            <a:ext cx="751779" cy="337185"/>
          </a:xfrm>
          <a:prstGeom prst="rect">
            <a:avLst/>
          </a:prstGeom>
          <a:noFill/>
        </p:spPr>
        <p:txBody>
          <a:bodyPr wrap="square">
            <a:spAutoFit/>
          </a:bodyPr>
          <a:lstStyle/>
          <a:p>
            <a:pPr algn="ctr"/>
            <a:r>
              <a:rPr lang="en-US" altLang="zh-CN" sz="1600" b="1" dirty="0">
                <a:solidFill>
                  <a:srgbClr val="A6C74C"/>
                </a:solidFill>
                <a:latin typeface="阿里巴巴普惠体" panose="00020600040101010101" charset="-122"/>
                <a:ea typeface="阿里巴巴普惠体" panose="00020600040101010101" charset="-122"/>
              </a:rPr>
              <a:t>2020</a:t>
            </a:r>
            <a:endParaRPr lang="en-US" altLang="zh-CN" sz="1600" b="1" dirty="0">
              <a:solidFill>
                <a:srgbClr val="A6C74C"/>
              </a:solidFill>
              <a:latin typeface="阿里巴巴普惠体" panose="00020600040101010101" charset="-122"/>
              <a:ea typeface="阿里巴巴普惠体" panose="00020600040101010101" charset="-122"/>
            </a:endParaRPr>
          </a:p>
        </p:txBody>
      </p:sp>
      <p:sp>
        <p:nvSpPr>
          <p:cNvPr id="37" name="ïşḷíḍê"/>
          <p:cNvSpPr/>
          <p:nvPr/>
        </p:nvSpPr>
        <p:spPr>
          <a:xfrm rot="16200000" flipV="1">
            <a:off x="5451012" y="1815377"/>
            <a:ext cx="533186" cy="2741686"/>
          </a:xfrm>
          <a:prstGeom prst="bentArrow">
            <a:avLst/>
          </a:prstGeom>
          <a:solidFill>
            <a:schemeClr val="accent2"/>
          </a:solidFill>
          <a:ln w="12700" cap="rnd">
            <a:noFill/>
            <a:prstDash val="solid"/>
            <a:rou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38" name="isḻîḍè"/>
          <p:cNvSpPr/>
          <p:nvPr/>
        </p:nvSpPr>
        <p:spPr>
          <a:xfrm rot="5400000">
            <a:off x="4141594" y="2399587"/>
            <a:ext cx="533184" cy="2374900"/>
          </a:xfrm>
          <a:prstGeom prst="bentArrow">
            <a:avLst/>
          </a:prstGeom>
          <a:solidFill>
            <a:schemeClr val="tx2">
              <a:lumMod val="75000"/>
            </a:schemeClr>
          </a:solidFill>
          <a:ln w="12700" cap="rnd">
            <a:noFill/>
            <a:prstDash val="solid"/>
            <a:rou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39" name="ïşļïḓé"/>
          <p:cNvSpPr/>
          <p:nvPr/>
        </p:nvSpPr>
        <p:spPr>
          <a:xfrm rot="16200000" flipV="1">
            <a:off x="2561185" y="1815377"/>
            <a:ext cx="533184" cy="2741686"/>
          </a:xfrm>
          <a:prstGeom prst="bentArrow">
            <a:avLst/>
          </a:prstGeom>
          <a:solidFill>
            <a:schemeClr val="accent1"/>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40" name="ïşľïḑé"/>
          <p:cNvSpPr/>
          <p:nvPr/>
        </p:nvSpPr>
        <p:spPr>
          <a:xfrm rot="5400000">
            <a:off x="1517638" y="2399587"/>
            <a:ext cx="533184" cy="2374900"/>
          </a:xfrm>
          <a:prstGeom prst="bentArrow">
            <a:avLst/>
          </a:prstGeom>
          <a:solidFill>
            <a:schemeClr val="accent3"/>
          </a:solidFill>
          <a:ln w="12700" cap="rnd">
            <a:noFill/>
            <a:prstDash val="solid"/>
            <a:rou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41" name="îş1idê"/>
          <p:cNvSpPr/>
          <p:nvPr/>
        </p:nvSpPr>
        <p:spPr>
          <a:xfrm rot="16200000" flipV="1">
            <a:off x="616063" y="1998770"/>
            <a:ext cx="533184" cy="2374900"/>
          </a:xfrm>
          <a:prstGeom prst="bentArrow">
            <a:avLst>
              <a:gd name="adj1" fmla="val 25000"/>
              <a:gd name="adj2" fmla="val 25000"/>
              <a:gd name="adj3" fmla="val 25000"/>
              <a:gd name="adj4" fmla="val 45721"/>
            </a:avLst>
          </a:prstGeom>
          <a:solidFill>
            <a:schemeClr val="accent4"/>
          </a:solidFill>
          <a:ln w="12700" cap="rnd">
            <a:noFill/>
            <a:prstDash val="solid"/>
            <a:rou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47" name="íṧ1iḓe"/>
          <p:cNvSpPr txBox="1"/>
          <p:nvPr/>
        </p:nvSpPr>
        <p:spPr>
          <a:xfrm>
            <a:off x="6574521" y="2546127"/>
            <a:ext cx="751779" cy="337185"/>
          </a:xfrm>
          <a:prstGeom prst="rect">
            <a:avLst/>
          </a:prstGeom>
          <a:noFill/>
        </p:spPr>
        <p:txBody>
          <a:bodyPr wrap="square">
            <a:spAutoFit/>
          </a:bodyPr>
          <a:lstStyle/>
          <a:p>
            <a:pPr algn="ctr"/>
            <a:r>
              <a:rPr lang="en-US" altLang="zh-CN" sz="1600" b="1" dirty="0">
                <a:solidFill>
                  <a:schemeClr val="accent2"/>
                </a:solidFill>
                <a:latin typeface="阿里巴巴普惠体" panose="00020600040101010101" charset="-122"/>
                <a:ea typeface="阿里巴巴普惠体" panose="00020600040101010101" charset="-122"/>
              </a:rPr>
              <a:t>2019</a:t>
            </a:r>
            <a:endParaRPr lang="en-US" altLang="zh-CN" sz="1600" b="1" dirty="0">
              <a:solidFill>
                <a:schemeClr val="accent2"/>
              </a:solidFill>
              <a:latin typeface="阿里巴巴普惠体" panose="00020600040101010101" charset="-122"/>
              <a:ea typeface="阿里巴巴普惠体" panose="00020600040101010101" charset="-122"/>
            </a:endParaRPr>
          </a:p>
        </p:txBody>
      </p:sp>
      <p:sp>
        <p:nvSpPr>
          <p:cNvPr id="48" name="iŝḻiḍè"/>
          <p:cNvSpPr txBox="1"/>
          <p:nvPr/>
        </p:nvSpPr>
        <p:spPr>
          <a:xfrm>
            <a:off x="1550804" y="2546127"/>
            <a:ext cx="751779" cy="337185"/>
          </a:xfrm>
          <a:prstGeom prst="rect">
            <a:avLst/>
          </a:prstGeom>
          <a:noFill/>
        </p:spPr>
        <p:txBody>
          <a:bodyPr wrap="square">
            <a:spAutoFit/>
          </a:bodyPr>
          <a:lstStyle/>
          <a:p>
            <a:pPr algn="ctr"/>
            <a:r>
              <a:rPr lang="en-US" altLang="zh-CN" sz="1600" b="1" dirty="0">
                <a:solidFill>
                  <a:schemeClr val="accent4"/>
                </a:solidFill>
                <a:latin typeface="阿里巴巴普惠体" panose="00020600040101010101" charset="-122"/>
                <a:ea typeface="阿里巴巴普惠体" panose="00020600040101010101" charset="-122"/>
              </a:rPr>
              <a:t>2015</a:t>
            </a:r>
            <a:endParaRPr lang="en-US" altLang="zh-CN" sz="1600" b="1" dirty="0">
              <a:solidFill>
                <a:schemeClr val="accent4"/>
              </a:solidFill>
              <a:latin typeface="阿里巴巴普惠体" panose="00020600040101010101" charset="-122"/>
              <a:ea typeface="阿里巴巴普惠体" panose="00020600040101010101" charset="-122"/>
            </a:endParaRPr>
          </a:p>
        </p:txBody>
      </p:sp>
      <p:sp>
        <p:nvSpPr>
          <p:cNvPr id="49" name="îs1iḍè"/>
          <p:cNvSpPr txBox="1"/>
          <p:nvPr/>
        </p:nvSpPr>
        <p:spPr>
          <a:xfrm>
            <a:off x="5117005" y="3896593"/>
            <a:ext cx="751779" cy="337185"/>
          </a:xfrm>
          <a:prstGeom prst="rect">
            <a:avLst/>
          </a:prstGeom>
          <a:noFill/>
        </p:spPr>
        <p:txBody>
          <a:bodyPr wrap="square">
            <a:spAutoFit/>
          </a:bodyPr>
          <a:lstStyle/>
          <a:p>
            <a:pPr algn="ctr"/>
            <a:r>
              <a:rPr lang="en-US" altLang="zh-CN" sz="1600" b="1" dirty="0">
                <a:solidFill>
                  <a:srgbClr val="586471"/>
                </a:solidFill>
                <a:latin typeface="阿里巴巴普惠体" panose="00020600040101010101" charset="-122"/>
                <a:ea typeface="阿里巴巴普惠体" panose="00020600040101010101" charset="-122"/>
              </a:rPr>
              <a:t>2018</a:t>
            </a:r>
            <a:endParaRPr lang="en-US" altLang="zh-CN" sz="1600" b="1" dirty="0">
              <a:solidFill>
                <a:srgbClr val="586471"/>
              </a:solidFill>
              <a:latin typeface="阿里巴巴普惠体" panose="00020600040101010101" charset="-122"/>
              <a:ea typeface="阿里巴巴普惠体" panose="00020600040101010101" charset="-122"/>
            </a:endParaRPr>
          </a:p>
        </p:txBody>
      </p:sp>
      <p:sp>
        <p:nvSpPr>
          <p:cNvPr id="2" name="ïŝliďé"/>
          <p:cNvSpPr>
            <a:spLocks noGrp="1"/>
          </p:cNvSpPr>
          <p:nvPr>
            <p:ph type="title"/>
          </p:nvPr>
        </p:nvSpPr>
        <p:spPr>
          <a:xfrm>
            <a:off x="660400" y="0"/>
            <a:ext cx="10858500" cy="1028700"/>
          </a:xfrm>
        </p:spPr>
        <p:txBody>
          <a:bodyPr/>
          <a:lstStyle/>
          <a:p>
            <a:r>
              <a:rPr lang="en-US" altLang="zh-CN" dirty="0">
                <a:solidFill>
                  <a:schemeClr val="accent1"/>
                </a:solidFill>
                <a:latin typeface="阿里巴巴普惠体" panose="00020600040101010101" charset="-122"/>
                <a:ea typeface="阿里巴巴普惠体" panose="00020600040101010101" charset="-122"/>
                <a:cs typeface="Alibaba PuHuiTi Medium" panose="00020600040101010101" charset="-122"/>
              </a:rPr>
              <a:t>K8s </a:t>
            </a:r>
            <a:r>
              <a:rPr lang="zh-CN" altLang="en-US" dirty="0">
                <a:solidFill>
                  <a:schemeClr val="accent1"/>
                </a:solidFill>
                <a:latin typeface="阿里巴巴普惠体" panose="00020600040101010101" charset="-122"/>
                <a:ea typeface="阿里巴巴普惠体" panose="00020600040101010101" charset="-122"/>
                <a:cs typeface="Alibaba PuHuiTi Medium" panose="00020600040101010101" charset="-122"/>
              </a:rPr>
              <a:t>多集群容器编排的前世今生</a:t>
            </a:r>
            <a:endParaRPr lang="zh-CN" altLang="en-US" dirty="0">
              <a:solidFill>
                <a:schemeClr val="accent1"/>
              </a:solidFill>
              <a:latin typeface="阿里巴巴普惠体" panose="00020600040101010101" charset="-122"/>
              <a:ea typeface="阿里巴巴普惠体" panose="00020600040101010101" charset="-122"/>
              <a:cs typeface="Alibaba PuHuiTi Medium" panose="00020600040101010101" charset="-122"/>
            </a:endParaRPr>
          </a:p>
        </p:txBody>
      </p:sp>
      <p:sp>
        <p:nvSpPr>
          <p:cNvPr id="50" name="ïṣlîdè"/>
          <p:cNvSpPr txBox="1"/>
          <p:nvPr/>
        </p:nvSpPr>
        <p:spPr>
          <a:xfrm>
            <a:off x="2432928" y="3896593"/>
            <a:ext cx="751779" cy="337185"/>
          </a:xfrm>
          <a:prstGeom prst="rect">
            <a:avLst/>
          </a:prstGeom>
          <a:noFill/>
        </p:spPr>
        <p:txBody>
          <a:bodyPr wrap="square">
            <a:spAutoFit/>
          </a:bodyPr>
          <a:lstStyle/>
          <a:p>
            <a:pPr algn="ctr"/>
            <a:r>
              <a:rPr lang="en-US" altLang="zh-CN" sz="1600" b="1" dirty="0">
                <a:solidFill>
                  <a:schemeClr val="accent3"/>
                </a:solidFill>
                <a:latin typeface="阿里巴巴普惠体" panose="00020600040101010101" charset="-122"/>
                <a:ea typeface="阿里巴巴普惠体" panose="00020600040101010101" charset="-122"/>
              </a:rPr>
              <a:t>2016</a:t>
            </a:r>
            <a:endParaRPr lang="en-US" altLang="zh-CN" sz="1600" b="1" dirty="0">
              <a:solidFill>
                <a:schemeClr val="accent3"/>
              </a:solidFill>
              <a:latin typeface="阿里巴巴普惠体" panose="00020600040101010101" charset="-122"/>
              <a:ea typeface="阿里巴巴普惠体" panose="00020600040101010101" charset="-122"/>
            </a:endParaRPr>
          </a:p>
        </p:txBody>
      </p:sp>
      <p:sp>
        <p:nvSpPr>
          <p:cNvPr id="51" name="iSlîḋê"/>
          <p:cNvSpPr txBox="1"/>
          <p:nvPr/>
        </p:nvSpPr>
        <p:spPr>
          <a:xfrm>
            <a:off x="3706960" y="2546127"/>
            <a:ext cx="751779" cy="337185"/>
          </a:xfrm>
          <a:prstGeom prst="rect">
            <a:avLst/>
          </a:prstGeom>
          <a:noFill/>
        </p:spPr>
        <p:txBody>
          <a:bodyPr wrap="square">
            <a:spAutoFit/>
          </a:bodyPr>
          <a:lstStyle/>
          <a:p>
            <a:pPr algn="ctr"/>
            <a:r>
              <a:rPr lang="en-US" altLang="zh-CN" sz="1600" b="1" dirty="0">
                <a:solidFill>
                  <a:schemeClr val="accent1"/>
                </a:solidFill>
                <a:latin typeface="阿里巴巴普惠体" panose="00020600040101010101" charset="-122"/>
                <a:ea typeface="阿里巴巴普惠体" panose="00020600040101010101" charset="-122"/>
              </a:rPr>
              <a:t>2017</a:t>
            </a:r>
            <a:endParaRPr lang="en-US" altLang="zh-CN" sz="1600" b="1" dirty="0">
              <a:solidFill>
                <a:schemeClr val="accent1"/>
              </a:solidFill>
              <a:latin typeface="阿里巴巴普惠体" panose="00020600040101010101" charset="-122"/>
              <a:ea typeface="阿里巴巴普惠体" panose="00020600040101010101" charset="-122"/>
            </a:endParaRPr>
          </a:p>
        </p:txBody>
      </p:sp>
      <p:sp>
        <p:nvSpPr>
          <p:cNvPr id="64" name="iśḷîḑé"/>
          <p:cNvSpPr/>
          <p:nvPr/>
        </p:nvSpPr>
        <p:spPr>
          <a:xfrm>
            <a:off x="7326300" y="4370815"/>
            <a:ext cx="2076558" cy="533183"/>
          </a:xfrm>
          <a:prstGeom prst="rect">
            <a:avLst/>
          </a:prstGeom>
          <a:ln>
            <a:noFill/>
          </a:ln>
        </p:spPr>
        <p:txBody>
          <a:bodyPr wrap="square" lIns="91440" tIns="45720" rIns="91440" bIns="45720" anchor="t">
            <a:noAutofit/>
          </a:bodyPr>
          <a:lstStyle/>
          <a:p>
            <a:pPr algn="r">
              <a:lnSpc>
                <a:spcPct val="150000"/>
              </a:lnSpc>
            </a:pPr>
            <a:r>
              <a:rPr lang="zh-CN" altLang="en-US" sz="1200" dirty="0">
                <a:solidFill>
                  <a:schemeClr val="tx1">
                    <a:lumMod val="50000"/>
                    <a:lumOff val="50000"/>
                  </a:schemeClr>
                </a:solidFill>
                <a:latin typeface="阿里巴巴普惠体" panose="00020600040101010101" charset="-122"/>
                <a:ea typeface="阿里巴巴普惠体" panose="00020600040101010101" charset="-122"/>
                <a:cs typeface="Alibaba PuHuiTi Regular" panose="00020600040101010101" charset="-122"/>
              </a:rPr>
              <a:t>社区发布多集群 服务声明标准接口 </a:t>
            </a:r>
            <a:r>
              <a:rPr lang="en-US" altLang="zh-CN" sz="1200" dirty="0" err="1">
                <a:solidFill>
                  <a:schemeClr val="tx1">
                    <a:lumMod val="50000"/>
                    <a:lumOff val="50000"/>
                  </a:schemeClr>
                </a:solidFill>
                <a:latin typeface="阿里巴巴普惠体" panose="00020600040101010101" charset="-122"/>
                <a:ea typeface="阿里巴巴普惠体" panose="00020600040101010101" charset="-122"/>
                <a:cs typeface="Alibaba PuHuiTi Regular" panose="00020600040101010101" charset="-122"/>
              </a:rPr>
              <a:t>MultiCluster</a:t>
            </a:r>
            <a:r>
              <a:rPr lang="en-US" altLang="zh-CN" sz="1200" dirty="0">
                <a:solidFill>
                  <a:schemeClr val="tx1">
                    <a:lumMod val="50000"/>
                    <a:lumOff val="50000"/>
                  </a:schemeClr>
                </a:solidFill>
                <a:latin typeface="阿里巴巴普惠体" panose="00020600040101010101" charset="-122"/>
                <a:ea typeface="阿里巴巴普惠体" panose="00020600040101010101" charset="-122"/>
                <a:cs typeface="Alibaba PuHuiTi Regular" panose="00020600040101010101" charset="-122"/>
              </a:rPr>
              <a:t> Service API </a:t>
            </a:r>
            <a:endParaRPr lang="en-US" altLang="zh-CN" sz="1200" dirty="0">
              <a:solidFill>
                <a:schemeClr val="tx1">
                  <a:lumMod val="50000"/>
                  <a:lumOff val="50000"/>
                </a:schemeClr>
              </a:solidFill>
              <a:latin typeface="阿里巴巴普惠体" panose="00020600040101010101" charset="-122"/>
              <a:ea typeface="阿里巴巴普惠体" panose="00020600040101010101" charset="-122"/>
              <a:cs typeface="Alibaba PuHuiTi Regular" panose="00020600040101010101" charset="-122"/>
            </a:endParaRPr>
          </a:p>
        </p:txBody>
      </p:sp>
      <p:sp>
        <p:nvSpPr>
          <p:cNvPr id="61" name="ïŝḷíďe"/>
          <p:cNvSpPr/>
          <p:nvPr/>
        </p:nvSpPr>
        <p:spPr>
          <a:xfrm>
            <a:off x="782320" y="1812925"/>
            <a:ext cx="2249805" cy="533400"/>
          </a:xfrm>
          <a:prstGeom prst="rect">
            <a:avLst/>
          </a:prstGeom>
          <a:ln>
            <a:noFill/>
          </a:ln>
        </p:spPr>
        <p:txBody>
          <a:bodyPr wrap="square" lIns="91440" tIns="45720" rIns="91440" bIns="45720" anchor="t" anchorCtr="0">
            <a:noAutofit/>
          </a:bodyPr>
          <a:lstStyle/>
          <a:p>
            <a:pPr algn="r">
              <a:lnSpc>
                <a:spcPct val="150000"/>
              </a:lnSpc>
            </a:pPr>
            <a:r>
              <a:rPr lang="en-US" altLang="zh-CN" sz="1200" dirty="0">
                <a:solidFill>
                  <a:schemeClr val="tx1">
                    <a:lumMod val="50000"/>
                    <a:lumOff val="50000"/>
                  </a:schemeClr>
                </a:solidFill>
                <a:latin typeface="阿里巴巴普惠体" panose="00020600040101010101" charset="-122"/>
                <a:ea typeface="阿里巴巴普惠体" panose="00020600040101010101" charset="-122"/>
                <a:cs typeface="Alibaba PuHuiTi Regular" panose="00020600040101010101" charset="-122"/>
              </a:rPr>
              <a:t>K8s </a:t>
            </a:r>
            <a:r>
              <a:rPr lang="zh-CN" altLang="en-US" sz="1200" dirty="0">
                <a:solidFill>
                  <a:schemeClr val="tx1">
                    <a:lumMod val="50000"/>
                    <a:lumOff val="50000"/>
                  </a:schemeClr>
                </a:solidFill>
                <a:latin typeface="阿里巴巴普惠体" panose="00020600040101010101" charset="-122"/>
                <a:ea typeface="阿里巴巴普惠体" panose="00020600040101010101" charset="-122"/>
                <a:cs typeface="Alibaba PuHuiTi Regular" panose="00020600040101010101" charset="-122"/>
              </a:rPr>
              <a:t>社区成立 </a:t>
            </a:r>
            <a:r>
              <a:rPr lang="en-US" altLang="zh-CN" sz="1200" dirty="0">
                <a:solidFill>
                  <a:schemeClr val="tx1">
                    <a:lumMod val="50000"/>
                    <a:lumOff val="50000"/>
                  </a:schemeClr>
                </a:solidFill>
                <a:latin typeface="阿里巴巴普惠体" panose="00020600040101010101" charset="-122"/>
                <a:ea typeface="阿里巴巴普惠体" panose="00020600040101010101" charset="-122"/>
                <a:cs typeface="Alibaba PuHuiTi Regular" panose="00020600040101010101" charset="-122"/>
              </a:rPr>
              <a:t>Federation SIG </a:t>
            </a:r>
            <a:endParaRPr lang="en-US" altLang="zh-CN" sz="1200" dirty="0">
              <a:solidFill>
                <a:schemeClr val="tx1">
                  <a:lumMod val="50000"/>
                  <a:lumOff val="50000"/>
                </a:schemeClr>
              </a:solidFill>
              <a:latin typeface="阿里巴巴普惠体" panose="00020600040101010101" charset="-122"/>
              <a:ea typeface="阿里巴巴普惠体" panose="00020600040101010101" charset="-122"/>
              <a:cs typeface="Alibaba PuHuiTi Regular" panose="00020600040101010101" charset="-122"/>
            </a:endParaRPr>
          </a:p>
          <a:p>
            <a:pPr algn="r">
              <a:lnSpc>
                <a:spcPct val="150000"/>
              </a:lnSpc>
            </a:pPr>
            <a:r>
              <a:rPr lang="zh-CN" altLang="en-US" sz="1200" dirty="0">
                <a:solidFill>
                  <a:schemeClr val="tx1">
                    <a:lumMod val="50000"/>
                    <a:lumOff val="50000"/>
                  </a:schemeClr>
                </a:solidFill>
                <a:latin typeface="阿里巴巴普惠体" panose="00020600040101010101" charset="-122"/>
                <a:ea typeface="阿里巴巴普惠体" panose="00020600040101010101" charset="-122"/>
                <a:cs typeface="Alibaba PuHuiTi Regular" panose="00020600040101010101" charset="-122"/>
              </a:rPr>
              <a:t>发布联邦白皮书 </a:t>
            </a:r>
            <a:endParaRPr lang="zh-CN" altLang="en-US" sz="1200" dirty="0">
              <a:solidFill>
                <a:schemeClr val="tx1">
                  <a:lumMod val="50000"/>
                  <a:lumOff val="50000"/>
                </a:schemeClr>
              </a:solidFill>
              <a:latin typeface="阿里巴巴普惠体" panose="00020600040101010101" charset="-122"/>
              <a:ea typeface="阿里巴巴普惠体" panose="00020600040101010101" charset="-122"/>
              <a:cs typeface="Alibaba PuHuiTi Regular" panose="00020600040101010101" charset="-122"/>
            </a:endParaRPr>
          </a:p>
        </p:txBody>
      </p:sp>
      <p:sp>
        <p:nvSpPr>
          <p:cNvPr id="59" name="ísļíḑe"/>
          <p:cNvSpPr/>
          <p:nvPr/>
        </p:nvSpPr>
        <p:spPr>
          <a:xfrm>
            <a:off x="2550160" y="4370705"/>
            <a:ext cx="1433195" cy="533400"/>
          </a:xfrm>
          <a:prstGeom prst="rect">
            <a:avLst/>
          </a:prstGeom>
          <a:ln>
            <a:noFill/>
          </a:ln>
        </p:spPr>
        <p:txBody>
          <a:bodyPr wrap="square" lIns="91440" tIns="45720" rIns="91440" bIns="45720" anchor="t">
            <a:noAutofit/>
          </a:bodyPr>
          <a:lstStyle/>
          <a:p>
            <a:pPr algn="r">
              <a:lnSpc>
                <a:spcPct val="150000"/>
              </a:lnSpc>
            </a:pPr>
            <a:r>
              <a:rPr lang="en-US" altLang="zh-CN" sz="1200" dirty="0">
                <a:solidFill>
                  <a:schemeClr val="tx1">
                    <a:lumMod val="50000"/>
                    <a:lumOff val="50000"/>
                  </a:schemeClr>
                </a:solidFill>
                <a:latin typeface="阿里巴巴普惠体" panose="00020600040101010101" charset="-122"/>
                <a:ea typeface="阿里巴巴普惠体" panose="00020600040101010101" charset="-122"/>
                <a:cs typeface="Alibaba PuHuiTi Regular" panose="00020600040101010101" charset="-122"/>
              </a:rPr>
              <a:t>K8s Federation v1</a:t>
            </a:r>
            <a:r>
              <a:rPr lang="zh-CN" altLang="en-US" sz="1200" dirty="0">
                <a:solidFill>
                  <a:schemeClr val="tx1">
                    <a:lumMod val="50000"/>
                    <a:lumOff val="50000"/>
                  </a:schemeClr>
                </a:solidFill>
                <a:latin typeface="阿里巴巴普惠体" panose="00020600040101010101" charset="-122"/>
                <a:ea typeface="阿里巴巴普惠体" panose="00020600040101010101" charset="-122"/>
                <a:cs typeface="Alibaba PuHuiTi Regular" panose="00020600040101010101" charset="-122"/>
              </a:rPr>
              <a:t> 启动开发 </a:t>
            </a:r>
            <a:endParaRPr lang="zh-CN" altLang="en-US" sz="1200" dirty="0">
              <a:solidFill>
                <a:schemeClr val="tx1">
                  <a:lumMod val="50000"/>
                  <a:lumOff val="50000"/>
                </a:schemeClr>
              </a:solidFill>
              <a:latin typeface="阿里巴巴普惠体" panose="00020600040101010101" charset="-122"/>
              <a:ea typeface="阿里巴巴普惠体" panose="00020600040101010101" charset="-122"/>
              <a:cs typeface="Alibaba PuHuiTi Regular" panose="00020600040101010101" charset="-122"/>
            </a:endParaRPr>
          </a:p>
        </p:txBody>
      </p:sp>
      <p:sp>
        <p:nvSpPr>
          <p:cNvPr id="57" name="iśḷîḑé"/>
          <p:cNvSpPr/>
          <p:nvPr/>
        </p:nvSpPr>
        <p:spPr>
          <a:xfrm>
            <a:off x="4345940" y="4370705"/>
            <a:ext cx="2219960" cy="533400"/>
          </a:xfrm>
          <a:prstGeom prst="rect">
            <a:avLst/>
          </a:prstGeom>
          <a:ln>
            <a:noFill/>
          </a:ln>
        </p:spPr>
        <p:txBody>
          <a:bodyPr wrap="square" lIns="91440" tIns="45720" rIns="91440" bIns="45720" anchor="t">
            <a:noAutofit/>
          </a:bodyPr>
          <a:lstStyle/>
          <a:p>
            <a:pPr algn="r">
              <a:lnSpc>
                <a:spcPct val="150000"/>
              </a:lnSpc>
            </a:pPr>
            <a:r>
              <a:rPr lang="zh-CN" altLang="en-US" sz="1200" dirty="0">
                <a:solidFill>
                  <a:schemeClr val="tx1">
                    <a:lumMod val="50000"/>
                    <a:lumOff val="50000"/>
                  </a:schemeClr>
                </a:solidFill>
                <a:latin typeface="阿里巴巴普惠体" panose="00020600040101010101" charset="-122"/>
                <a:ea typeface="阿里巴巴普惠体" panose="00020600040101010101" charset="-122"/>
                <a:cs typeface="Alibaba PuHuiTi Regular" panose="00020600040101010101" charset="-122"/>
              </a:rPr>
              <a:t>社区改名 </a:t>
            </a:r>
            <a:r>
              <a:rPr lang="en-US" altLang="zh-CN" sz="1200" dirty="0" err="1">
                <a:solidFill>
                  <a:schemeClr val="tx1">
                    <a:lumMod val="50000"/>
                    <a:lumOff val="50000"/>
                  </a:schemeClr>
                </a:solidFill>
                <a:latin typeface="阿里巴巴普惠体" panose="00020600040101010101" charset="-122"/>
                <a:ea typeface="阿里巴巴普惠体" panose="00020600040101010101" charset="-122"/>
                <a:cs typeface="Alibaba PuHuiTi Regular" panose="00020600040101010101" charset="-122"/>
              </a:rPr>
              <a:t>MultiCluster</a:t>
            </a:r>
            <a:r>
              <a:rPr lang="en-US" altLang="zh-CN" sz="1200" dirty="0">
                <a:solidFill>
                  <a:schemeClr val="tx1">
                    <a:lumMod val="50000"/>
                    <a:lumOff val="50000"/>
                  </a:schemeClr>
                </a:solidFill>
                <a:latin typeface="阿里巴巴普惠体" panose="00020600040101010101" charset="-122"/>
                <a:ea typeface="阿里巴巴普惠体" panose="00020600040101010101" charset="-122"/>
                <a:cs typeface="Alibaba PuHuiTi Regular" panose="00020600040101010101" charset="-122"/>
              </a:rPr>
              <a:t> SIG  Federation</a:t>
            </a:r>
            <a:r>
              <a:rPr lang="zh-CN" altLang="en-US" sz="1200" dirty="0">
                <a:solidFill>
                  <a:schemeClr val="tx1">
                    <a:lumMod val="50000"/>
                    <a:lumOff val="50000"/>
                  </a:schemeClr>
                </a:solidFill>
                <a:latin typeface="阿里巴巴普惠体" panose="00020600040101010101" charset="-122"/>
                <a:ea typeface="阿里巴巴普惠体" panose="00020600040101010101" charset="-122"/>
                <a:cs typeface="Alibaba PuHuiTi Regular" panose="00020600040101010101" charset="-122"/>
              </a:rPr>
              <a:t> 启动 </a:t>
            </a:r>
            <a:r>
              <a:rPr lang="en-US" altLang="zh-CN" sz="1200" dirty="0">
                <a:solidFill>
                  <a:schemeClr val="tx1">
                    <a:lumMod val="50000"/>
                    <a:lumOff val="50000"/>
                  </a:schemeClr>
                </a:solidFill>
                <a:latin typeface="阿里巴巴普惠体" panose="00020600040101010101" charset="-122"/>
                <a:ea typeface="阿里巴巴普惠体" panose="00020600040101010101" charset="-122"/>
                <a:cs typeface="Alibaba PuHuiTi Regular" panose="00020600040101010101" charset="-122"/>
              </a:rPr>
              <a:t>v2</a:t>
            </a:r>
            <a:r>
              <a:rPr lang="zh-CN" altLang="en-US" sz="1200" dirty="0">
                <a:solidFill>
                  <a:schemeClr val="tx1">
                    <a:lumMod val="50000"/>
                    <a:lumOff val="50000"/>
                  </a:schemeClr>
                </a:solidFill>
                <a:latin typeface="阿里巴巴普惠体" panose="00020600040101010101" charset="-122"/>
                <a:ea typeface="阿里巴巴普惠体" panose="00020600040101010101" charset="-122"/>
                <a:cs typeface="Alibaba PuHuiTi Regular" panose="00020600040101010101" charset="-122"/>
              </a:rPr>
              <a:t> 版本开发 </a:t>
            </a:r>
            <a:endParaRPr lang="zh-CN" altLang="en-US" sz="1200" dirty="0">
              <a:solidFill>
                <a:schemeClr val="tx1">
                  <a:lumMod val="50000"/>
                  <a:lumOff val="50000"/>
                </a:schemeClr>
              </a:solidFill>
              <a:latin typeface="阿里巴巴普惠体" panose="00020600040101010101" charset="-122"/>
              <a:ea typeface="阿里巴巴普惠体" panose="00020600040101010101" charset="-122"/>
              <a:cs typeface="Alibaba PuHuiTi Regular" panose="00020600040101010101" charset="-122"/>
            </a:endParaRPr>
          </a:p>
        </p:txBody>
      </p:sp>
      <p:sp>
        <p:nvSpPr>
          <p:cNvPr id="55" name="ïšlîdê"/>
          <p:cNvSpPr/>
          <p:nvPr/>
        </p:nvSpPr>
        <p:spPr>
          <a:xfrm>
            <a:off x="3764280" y="1812925"/>
            <a:ext cx="1611630" cy="533400"/>
          </a:xfrm>
          <a:prstGeom prst="rect">
            <a:avLst/>
          </a:prstGeom>
          <a:ln>
            <a:noFill/>
          </a:ln>
        </p:spPr>
        <p:txBody>
          <a:bodyPr wrap="square" lIns="91440" tIns="45720" rIns="91440" bIns="45720" anchor="t" anchorCtr="0">
            <a:noAutofit/>
          </a:bodyPr>
          <a:lstStyle/>
          <a:p>
            <a:pPr algn="r">
              <a:lnSpc>
                <a:spcPct val="150000"/>
              </a:lnSpc>
            </a:pPr>
            <a:r>
              <a:rPr lang="en-US" altLang="zh-CN" sz="1200" dirty="0">
                <a:solidFill>
                  <a:schemeClr val="tx1">
                    <a:lumMod val="50000"/>
                    <a:lumOff val="50000"/>
                  </a:schemeClr>
                </a:solidFill>
                <a:latin typeface="阿里巴巴普惠体" panose="00020600040101010101" charset="-122"/>
                <a:ea typeface="阿里巴巴普惠体" panose="00020600040101010101" charset="-122"/>
                <a:cs typeface="Alibaba PuHuiTi Regular" panose="00020600040101010101" charset="-122"/>
              </a:rPr>
              <a:t>Federation </a:t>
            </a:r>
            <a:r>
              <a:rPr lang="zh-CN" altLang="en-US" sz="1200" dirty="0">
                <a:solidFill>
                  <a:schemeClr val="tx1">
                    <a:lumMod val="50000"/>
                    <a:lumOff val="50000"/>
                  </a:schemeClr>
                </a:solidFill>
                <a:latin typeface="阿里巴巴普惠体" panose="00020600040101010101" charset="-122"/>
                <a:ea typeface="阿里巴巴普惠体" panose="00020600040101010101" charset="-122"/>
                <a:cs typeface="Alibaba PuHuiTi Regular" panose="00020600040101010101" charset="-122"/>
              </a:rPr>
              <a:t>成为 </a:t>
            </a:r>
            <a:r>
              <a:rPr lang="en-US" altLang="zh-CN" sz="1200" dirty="0">
                <a:solidFill>
                  <a:schemeClr val="tx1">
                    <a:lumMod val="50000"/>
                    <a:lumOff val="50000"/>
                  </a:schemeClr>
                </a:solidFill>
                <a:latin typeface="阿里巴巴普惠体" panose="00020600040101010101" charset="-122"/>
                <a:ea typeface="阿里巴巴普惠体" panose="00020600040101010101" charset="-122"/>
                <a:cs typeface="Alibaba PuHuiTi Regular" panose="00020600040101010101" charset="-122"/>
              </a:rPr>
              <a:t>K8s </a:t>
            </a:r>
            <a:r>
              <a:rPr lang="zh-CN" altLang="en-US" sz="1200" dirty="0">
                <a:solidFill>
                  <a:schemeClr val="tx1">
                    <a:lumMod val="50000"/>
                    <a:lumOff val="50000"/>
                  </a:schemeClr>
                </a:solidFill>
                <a:latin typeface="阿里巴巴普惠体" panose="00020600040101010101" charset="-122"/>
                <a:ea typeface="阿里巴巴普惠体" panose="00020600040101010101" charset="-122"/>
                <a:cs typeface="Alibaba PuHuiTi Regular" panose="00020600040101010101" charset="-122"/>
              </a:rPr>
              <a:t>独立子项目 </a:t>
            </a:r>
            <a:endParaRPr lang="zh-CN" altLang="en-US" sz="1200" dirty="0">
              <a:solidFill>
                <a:schemeClr val="tx1">
                  <a:lumMod val="50000"/>
                  <a:lumOff val="50000"/>
                </a:schemeClr>
              </a:solidFill>
              <a:latin typeface="阿里巴巴普惠体" panose="00020600040101010101" charset="-122"/>
              <a:ea typeface="阿里巴巴普惠体" panose="00020600040101010101" charset="-122"/>
              <a:cs typeface="Alibaba PuHuiTi Regular" panose="00020600040101010101" charset="-122"/>
            </a:endParaRPr>
          </a:p>
        </p:txBody>
      </p:sp>
      <p:sp>
        <p:nvSpPr>
          <p:cNvPr id="53" name="íśḻíḑè"/>
          <p:cNvSpPr/>
          <p:nvPr/>
        </p:nvSpPr>
        <p:spPr>
          <a:xfrm>
            <a:off x="5057721" y="1812925"/>
            <a:ext cx="2076558" cy="533183"/>
          </a:xfrm>
          <a:prstGeom prst="rect">
            <a:avLst/>
          </a:prstGeom>
          <a:ln>
            <a:noFill/>
          </a:ln>
        </p:spPr>
        <p:txBody>
          <a:bodyPr wrap="square" lIns="91440" tIns="45720" rIns="91440" bIns="45720" anchor="t" anchorCtr="0">
            <a:noAutofit/>
          </a:bodyPr>
          <a:lstStyle/>
          <a:p>
            <a:pPr algn="r">
              <a:lnSpc>
                <a:spcPct val="150000"/>
              </a:lnSpc>
            </a:pPr>
            <a:r>
              <a:rPr lang="en-US" altLang="zh-CN" sz="1200" dirty="0">
                <a:solidFill>
                  <a:schemeClr val="tx1">
                    <a:lumMod val="50000"/>
                    <a:lumOff val="50000"/>
                  </a:schemeClr>
                </a:solidFill>
                <a:latin typeface="阿里巴巴普惠体" panose="00020600040101010101" charset="-122"/>
                <a:ea typeface="阿里巴巴普惠体" panose="00020600040101010101" charset="-122"/>
                <a:cs typeface="Alibaba PuHuiTi Regular" panose="00020600040101010101" charset="-122"/>
              </a:rPr>
              <a:t>6</a:t>
            </a:r>
            <a:r>
              <a:rPr lang="zh-CN" altLang="en-US" sz="1200" dirty="0">
                <a:solidFill>
                  <a:schemeClr val="tx1">
                    <a:lumMod val="50000"/>
                    <a:lumOff val="50000"/>
                  </a:schemeClr>
                </a:solidFill>
                <a:latin typeface="阿里巴巴普惠体" panose="00020600040101010101" charset="-122"/>
                <a:ea typeface="阿里巴巴普惠体" panose="00020600040101010101" charset="-122"/>
                <a:cs typeface="Alibaba PuHuiTi Regular" panose="00020600040101010101" charset="-122"/>
              </a:rPr>
              <a:t>月 华为云 </a:t>
            </a:r>
            <a:r>
              <a:rPr lang="en-US" altLang="zh-CN" sz="1200" dirty="0">
                <a:solidFill>
                  <a:schemeClr val="tx1">
                    <a:lumMod val="50000"/>
                    <a:lumOff val="50000"/>
                  </a:schemeClr>
                </a:solidFill>
                <a:latin typeface="阿里巴巴普惠体" panose="00020600040101010101" charset="-122"/>
                <a:ea typeface="阿里巴巴普惠体" panose="00020600040101010101" charset="-122"/>
                <a:cs typeface="Alibaba PuHuiTi Regular" panose="00020600040101010101" charset="-122"/>
              </a:rPr>
              <a:t>MCP</a:t>
            </a:r>
            <a:r>
              <a:rPr lang="zh-CN" altLang="en-US" sz="1200" dirty="0">
                <a:solidFill>
                  <a:schemeClr val="tx1">
                    <a:lumMod val="50000"/>
                    <a:lumOff val="50000"/>
                  </a:schemeClr>
                </a:solidFill>
                <a:latin typeface="阿里巴巴普惠体" panose="00020600040101010101" charset="-122"/>
                <a:ea typeface="阿里巴巴普惠体" panose="00020600040101010101" charset="-122"/>
                <a:cs typeface="Alibaba PuHuiTi Regular" panose="00020600040101010101" charset="-122"/>
              </a:rPr>
              <a:t> 公测 </a:t>
            </a:r>
            <a:endParaRPr lang="en-US" altLang="zh-CN" sz="1200" dirty="0">
              <a:solidFill>
                <a:schemeClr val="tx1">
                  <a:lumMod val="50000"/>
                  <a:lumOff val="50000"/>
                </a:schemeClr>
              </a:solidFill>
              <a:latin typeface="阿里巴巴普惠体" panose="00020600040101010101" charset="-122"/>
              <a:ea typeface="阿里巴巴普惠体" panose="00020600040101010101" charset="-122"/>
              <a:cs typeface="Alibaba PuHuiTi Regular" panose="00020600040101010101" charset="-122"/>
            </a:endParaRPr>
          </a:p>
          <a:p>
            <a:pPr algn="r">
              <a:lnSpc>
                <a:spcPct val="150000"/>
              </a:lnSpc>
            </a:pPr>
            <a:r>
              <a:rPr lang="en-US" altLang="zh-CN" sz="1200" dirty="0">
                <a:solidFill>
                  <a:schemeClr val="tx1">
                    <a:lumMod val="50000"/>
                    <a:lumOff val="50000"/>
                  </a:schemeClr>
                </a:solidFill>
                <a:latin typeface="阿里巴巴普惠体" panose="00020600040101010101" charset="-122"/>
                <a:ea typeface="阿里巴巴普惠体" panose="00020600040101010101" charset="-122"/>
                <a:cs typeface="Alibaba PuHuiTi Regular" panose="00020600040101010101" charset="-122"/>
              </a:rPr>
              <a:t>12</a:t>
            </a:r>
            <a:r>
              <a:rPr lang="zh-CN" altLang="en-US" sz="1200" dirty="0">
                <a:solidFill>
                  <a:schemeClr val="tx1">
                    <a:lumMod val="50000"/>
                    <a:lumOff val="50000"/>
                  </a:schemeClr>
                </a:solidFill>
                <a:latin typeface="阿里巴巴普惠体" panose="00020600040101010101" charset="-122"/>
                <a:ea typeface="阿里巴巴普惠体" panose="00020600040101010101" charset="-122"/>
                <a:cs typeface="Alibaba PuHuiTi Regular" panose="00020600040101010101" charset="-122"/>
              </a:rPr>
              <a:t>月华为云 </a:t>
            </a:r>
            <a:r>
              <a:rPr lang="en-US" altLang="zh-CN" sz="1200" dirty="0">
                <a:solidFill>
                  <a:schemeClr val="tx1">
                    <a:lumMod val="50000"/>
                    <a:lumOff val="50000"/>
                  </a:schemeClr>
                </a:solidFill>
                <a:latin typeface="阿里巴巴普惠体" panose="00020600040101010101" charset="-122"/>
                <a:ea typeface="阿里巴巴普惠体" panose="00020600040101010101" charset="-122"/>
                <a:cs typeface="Alibaba PuHuiTi Regular" panose="00020600040101010101" charset="-122"/>
              </a:rPr>
              <a:t>MCP</a:t>
            </a:r>
            <a:r>
              <a:rPr lang="zh-CN" altLang="en-US" sz="1200" dirty="0">
                <a:solidFill>
                  <a:schemeClr val="tx1">
                    <a:lumMod val="50000"/>
                    <a:lumOff val="50000"/>
                  </a:schemeClr>
                </a:solidFill>
                <a:latin typeface="阿里巴巴普惠体" panose="00020600040101010101" charset="-122"/>
                <a:ea typeface="阿里巴巴普惠体" panose="00020600040101010101" charset="-122"/>
                <a:cs typeface="Alibaba PuHuiTi Regular" panose="00020600040101010101" charset="-122"/>
              </a:rPr>
              <a:t> 商用 </a:t>
            </a:r>
            <a:endParaRPr lang="zh-CN" altLang="en-US" sz="1200" dirty="0">
              <a:solidFill>
                <a:schemeClr val="tx1">
                  <a:lumMod val="50000"/>
                  <a:lumOff val="50000"/>
                </a:schemeClr>
              </a:solidFill>
              <a:latin typeface="阿里巴巴普惠体" panose="00020600040101010101" charset="-122"/>
              <a:ea typeface="阿里巴巴普惠体" panose="00020600040101010101" charset="-122"/>
              <a:cs typeface="Alibaba PuHuiTi Regular" panose="00020600040101010101" charset="-122"/>
            </a:endParaRPr>
          </a:p>
        </p:txBody>
      </p:sp>
      <p:sp>
        <p:nvSpPr>
          <p:cNvPr id="76" name="矩形 75"/>
          <p:cNvSpPr/>
          <p:nvPr/>
        </p:nvSpPr>
        <p:spPr>
          <a:xfrm>
            <a:off x="9892665" y="3644900"/>
            <a:ext cx="2273300" cy="533400"/>
          </a:xfrm>
          <a:prstGeom prst="rect">
            <a:avLst/>
          </a:prstGeom>
          <a:ln>
            <a:noFill/>
          </a:ln>
        </p:spPr>
        <p:txBody>
          <a:bodyPr wrap="square" lIns="91440" tIns="45720" rIns="91440" bIns="45720" anchor="ctr" anchorCtr="0">
            <a:noAutofit/>
          </a:bodyPr>
          <a:lstStyle/>
          <a:p>
            <a:pPr lvl="0" algn="l">
              <a:lnSpc>
                <a:spcPct val="150000"/>
              </a:lnSpc>
              <a:buClrTx/>
              <a:buSzTx/>
              <a:buFontTx/>
            </a:pPr>
            <a:r>
              <a:rPr lang="en-US" altLang="zh-CN" b="1" dirty="0">
                <a:solidFill>
                  <a:schemeClr val="accent1"/>
                </a:solidFill>
                <a:latin typeface="阿里巴巴普惠体" panose="00020600040101010101" charset="-122"/>
                <a:ea typeface="阿里巴巴普惠体" panose="00020600040101010101" charset="-122"/>
                <a:cs typeface="Alibaba PuHuiTi Bold" panose="00020600040101010101" charset="-122"/>
                <a:sym typeface="+mn-ea"/>
              </a:rPr>
              <a:t>Karmada 项目开源 </a:t>
            </a:r>
            <a:endParaRPr lang="en-US" altLang="zh-CN" b="1" dirty="0">
              <a:solidFill>
                <a:schemeClr val="accent1"/>
              </a:solidFill>
              <a:latin typeface="阿里巴巴普惠体" panose="00020600040101010101" charset="-122"/>
              <a:ea typeface="阿里巴巴普惠体" panose="00020600040101010101" charset="-122"/>
              <a:cs typeface="Alibaba PuHuiTi Bold" panose="00020600040101010101" charset="-122"/>
              <a:sym typeface="+mn-ea"/>
            </a:endParaRPr>
          </a:p>
        </p:txBody>
      </p:sp>
      <p:sp>
        <p:nvSpPr>
          <p:cNvPr id="79" name="îs1îde"/>
          <p:cNvSpPr txBox="1"/>
          <p:nvPr/>
        </p:nvSpPr>
        <p:spPr>
          <a:xfrm>
            <a:off x="8857452" y="6438900"/>
            <a:ext cx="2661448" cy="215900"/>
          </a:xfrm>
          <a:prstGeom prst="rect">
            <a:avLst/>
          </a:prstGeom>
        </p:spPr>
        <p:txBody>
          <a:bodyPr vert="horz" lIns="91440" tIns="45720" rIns="91440" bIns="45720" rtlCol="0" anchor="ctr"/>
          <a:lstStyle>
            <a:defPPr>
              <a:defRPr lang="zh-CN"/>
            </a:defPPr>
            <a:lvl1pPr marL="0" algn="r" defTabSz="914400" rtl="0" eaLnBrk="1" latinLnBrk="0" hangingPunct="1">
              <a:defRPr lang="zh-CN" altLang="en-US" sz="1000" kern="1200" smtClean="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F65B630-C7FF-41C0-9923-C5E5E29EED81}" type="slidenum">
              <a:rPr lang="en-US" altLang="zh-CN" smtClean="0"/>
            </a:fld>
            <a:endParaRPr lang="zh-CN" altLang="en-US" dirty="0"/>
          </a:p>
        </p:txBody>
      </p:sp>
      <p:pic>
        <p:nvPicPr>
          <p:cNvPr id="4" name="图片 3"/>
          <p:cNvPicPr>
            <a:picLocks noChangeAspect="1"/>
          </p:cNvPicPr>
          <p:nvPr/>
        </p:nvPicPr>
        <p:blipFill>
          <a:blip r:embed="rId1"/>
          <a:stretch>
            <a:fillRect/>
          </a:stretch>
        </p:blipFill>
        <p:spPr>
          <a:xfrm>
            <a:off x="10416540" y="4178300"/>
            <a:ext cx="1226185" cy="96837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灯片编号占位符 2"/>
          <p:cNvSpPr>
            <a:spLocks noGrp="1"/>
          </p:cNvSpPr>
          <p:nvPr>
            <p:ph type="sldNum" sz="quarter" idx="12"/>
          </p:nvPr>
        </p:nvSpPr>
        <p:spPr>
          <a:xfrm>
            <a:off x="8857452" y="6438900"/>
            <a:ext cx="2661448" cy="215900"/>
          </a:xfrm>
        </p:spPr>
        <p:txBody>
          <a:bodyPr/>
          <a:p>
            <a:fld id="{7F65B630-C7FF-41C0-9923-C5E5E29EED81}"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767715" y="1412875"/>
            <a:ext cx="2667635" cy="2106930"/>
          </a:xfrm>
          <a:prstGeom prst="rect">
            <a:avLst/>
          </a:prstGeom>
        </p:spPr>
      </p:pic>
      <p:pic>
        <p:nvPicPr>
          <p:cNvPr id="5" name="图片 4"/>
          <p:cNvPicPr>
            <a:picLocks noChangeAspect="1"/>
          </p:cNvPicPr>
          <p:nvPr/>
        </p:nvPicPr>
        <p:blipFill>
          <a:blip r:embed="rId2"/>
          <a:stretch>
            <a:fillRect/>
          </a:stretch>
        </p:blipFill>
        <p:spPr>
          <a:xfrm>
            <a:off x="2279650" y="2997200"/>
            <a:ext cx="2953385" cy="2953385"/>
          </a:xfrm>
          <a:prstGeom prst="rect">
            <a:avLst/>
          </a:prstGeom>
        </p:spPr>
      </p:pic>
      <p:sp>
        <p:nvSpPr>
          <p:cNvPr id="6" name="文本框 5"/>
          <p:cNvSpPr txBox="1"/>
          <p:nvPr/>
        </p:nvSpPr>
        <p:spPr>
          <a:xfrm>
            <a:off x="5880100" y="1652270"/>
            <a:ext cx="5544185" cy="3553460"/>
          </a:xfrm>
          <a:prstGeom prst="rect">
            <a:avLst/>
          </a:prstGeom>
          <a:noFill/>
        </p:spPr>
        <p:txBody>
          <a:bodyPr wrap="square" rtlCol="0" anchor="t">
            <a:spAutoFit/>
          </a:bodyPr>
          <a:p>
            <a:pPr>
              <a:lnSpc>
                <a:spcPct val="150000"/>
              </a:lnSpc>
            </a:pPr>
            <a:r>
              <a:rPr lang="zh-CN" altLang="en-US" sz="1500">
                <a:latin typeface="Alibaba PuHuiTi Regular" panose="00020600040101010101" charset="-122"/>
                <a:ea typeface="Alibaba PuHuiTi Regular" panose="00020600040101010101" charset="-122"/>
                <a:cs typeface="Alibaba PuHuiTi Regular" panose="00020600040101010101" charset="-122"/>
              </a:rPr>
              <a:t>Karmada (Kubernetes Armada)</a:t>
            </a:r>
            <a:r>
              <a:rPr lang="en-US" altLang="zh-CN" sz="1500">
                <a:latin typeface="Alibaba PuHuiTi Regular" panose="00020600040101010101" charset="-122"/>
                <a:ea typeface="Alibaba PuHuiTi Regular" panose="00020600040101010101" charset="-122"/>
                <a:cs typeface="Alibaba PuHuiTi Regular" panose="00020600040101010101" charset="-122"/>
              </a:rPr>
              <a:t> </a:t>
            </a:r>
            <a:r>
              <a:rPr lang="zh-CN" altLang="en-US" sz="1500">
                <a:latin typeface="Alibaba PuHuiTi Regular" panose="00020600040101010101" charset="-122"/>
                <a:ea typeface="Alibaba PuHuiTi Regular" panose="00020600040101010101" charset="-122"/>
                <a:cs typeface="Alibaba PuHuiTi Regular" panose="00020600040101010101" charset="-122"/>
              </a:rPr>
              <a:t>由</a:t>
            </a:r>
            <a:r>
              <a:rPr lang="zh-CN" altLang="en-US" sz="1500" b="1">
                <a:latin typeface="Alibaba PuHuiTi Regular" panose="00020600040101010101" charset="-122"/>
                <a:ea typeface="Alibaba PuHuiTi Regular" panose="00020600040101010101" charset="-122"/>
                <a:cs typeface="Alibaba PuHuiTi Regular" panose="00020600040101010101" charset="-122"/>
              </a:rPr>
              <a:t>华为云</a:t>
            </a:r>
            <a:r>
              <a:rPr lang="zh-CN" altLang="en-US" sz="1500">
                <a:latin typeface="Alibaba PuHuiTi Regular" panose="00020600040101010101" charset="-122"/>
                <a:ea typeface="Alibaba PuHuiTi Regular" panose="00020600040101010101" charset="-122"/>
                <a:cs typeface="Alibaba PuHuiTi Regular" panose="00020600040101010101" charset="-122"/>
              </a:rPr>
              <a:t>开源；是一个 Kubernetes 管理系统，</a:t>
            </a:r>
            <a:r>
              <a:rPr lang="zh-CN" altLang="en-US" sz="1500">
                <a:latin typeface="Alibaba PuHuiTi Regular" panose="00020600040101010101" charset="-122"/>
                <a:ea typeface="Alibaba PuHuiTi Regular" panose="00020600040101010101" charset="-122"/>
                <a:cs typeface="Alibaba PuHuiTi Regular" panose="00020600040101010101" charset="-122"/>
              </a:rPr>
              <a:t>支持跨多个 Kubernetes 集群运行您的本地云应用程序，而不需要更改您的应用程序。</a:t>
            </a:r>
            <a:endParaRPr lang="zh-CN" altLang="en-US" sz="1500">
              <a:latin typeface="Alibaba PuHuiTi Regular" panose="00020600040101010101" charset="-122"/>
              <a:ea typeface="Alibaba PuHuiTi Regular" panose="00020600040101010101" charset="-122"/>
              <a:cs typeface="Alibaba PuHuiTi Regular" panose="00020600040101010101" charset="-122"/>
            </a:endParaRPr>
          </a:p>
          <a:p>
            <a:pPr>
              <a:lnSpc>
                <a:spcPct val="150000"/>
              </a:lnSpc>
            </a:pPr>
            <a:endParaRPr lang="en-US" altLang="zh-CN" sz="1500">
              <a:latin typeface="Alibaba PuHuiTi Regular" panose="00020600040101010101" charset="-122"/>
              <a:ea typeface="Alibaba PuHuiTi Regular" panose="00020600040101010101" charset="-122"/>
              <a:cs typeface="Alibaba PuHuiTi Regular" panose="00020600040101010101" charset="-122"/>
            </a:endParaRPr>
          </a:p>
          <a:p>
            <a:pPr>
              <a:lnSpc>
                <a:spcPct val="150000"/>
              </a:lnSpc>
            </a:pPr>
            <a:r>
              <a:rPr lang="en-US" altLang="zh-CN" sz="1500">
                <a:latin typeface="Alibaba PuHuiTi Regular" panose="00020600040101010101" charset="-122"/>
                <a:ea typeface="Alibaba PuHuiTi Regular" panose="00020600040101010101" charset="-122"/>
                <a:cs typeface="Alibaba PuHuiTi Regular" panose="00020600040101010101" charset="-122"/>
              </a:rPr>
              <a:t>Karmada </a:t>
            </a:r>
            <a:r>
              <a:rPr lang="zh-CN" altLang="en-US" sz="1500">
                <a:latin typeface="Alibaba PuHuiTi Regular" panose="00020600040101010101" charset="-122"/>
                <a:ea typeface="Alibaba PuHuiTi Regular" panose="00020600040101010101" charset="-122"/>
                <a:cs typeface="Alibaba PuHuiTi Regular" panose="00020600040101010101" charset="-122"/>
              </a:rPr>
              <a:t>提供了</a:t>
            </a:r>
            <a:r>
              <a:rPr lang="en-US" altLang="zh-CN" sz="1500">
                <a:latin typeface="Alibaba PuHuiTi Regular" panose="00020600040101010101" charset="-122"/>
                <a:ea typeface="Alibaba PuHuiTi Regular" panose="00020600040101010101" charset="-122"/>
                <a:cs typeface="Alibaba PuHuiTi Regular" panose="00020600040101010101" charset="-122"/>
              </a:rPr>
              <a:t> </a:t>
            </a:r>
            <a:r>
              <a:rPr lang="zh-CN" altLang="en-US" sz="1500">
                <a:latin typeface="Alibaba PuHuiTi Regular" panose="00020600040101010101" charset="-122"/>
                <a:ea typeface="Alibaba PuHuiTi Regular" panose="00020600040101010101" charset="-122"/>
                <a:cs typeface="Alibaba PuHuiTi Regular" panose="00020600040101010101" charset="-122"/>
              </a:rPr>
              <a:t>Kubernetes</a:t>
            </a:r>
            <a:r>
              <a:rPr lang="en-US" altLang="zh-CN" sz="1500">
                <a:latin typeface="Alibaba PuHuiTi Regular" panose="00020600040101010101" charset="-122"/>
                <a:ea typeface="Alibaba PuHuiTi Regular" panose="00020600040101010101" charset="-122"/>
                <a:cs typeface="Alibaba PuHuiTi Regular" panose="00020600040101010101" charset="-122"/>
              </a:rPr>
              <a:t> </a:t>
            </a:r>
            <a:r>
              <a:rPr lang="zh-CN" altLang="en-US" sz="1500">
                <a:latin typeface="Alibaba PuHuiTi Regular" panose="00020600040101010101" charset="-122"/>
                <a:ea typeface="Alibaba PuHuiTi Regular" panose="00020600040101010101" charset="-122"/>
                <a:cs typeface="Alibaba PuHuiTi Regular" panose="00020600040101010101" charset="-122"/>
              </a:rPr>
              <a:t>原生 API 代理和提供先进的调度功能；</a:t>
            </a:r>
            <a:r>
              <a:rPr lang="zh-CN" altLang="en-US" sz="1500">
                <a:latin typeface="Alibaba PuHuiTi Regular" panose="00020600040101010101" charset="-122"/>
                <a:ea typeface="Alibaba PuHuiTi Regular" panose="00020600040101010101" charset="-122"/>
                <a:cs typeface="Alibaba PuHuiTi Regular" panose="00020600040101010101" charset="-122"/>
                <a:sym typeface="+mn-ea"/>
              </a:rPr>
              <a:t>Karmada 实现了真正开放的多云 Kubernetes。</a:t>
            </a:r>
            <a:endParaRPr lang="zh-CN" altLang="en-US" sz="1500">
              <a:latin typeface="Alibaba PuHuiTi Regular" panose="00020600040101010101" charset="-122"/>
              <a:ea typeface="Alibaba PuHuiTi Regular" panose="00020600040101010101" charset="-122"/>
              <a:cs typeface="Alibaba PuHuiTi Regular" panose="00020600040101010101" charset="-122"/>
            </a:endParaRPr>
          </a:p>
          <a:p>
            <a:pPr>
              <a:lnSpc>
                <a:spcPct val="150000"/>
              </a:lnSpc>
            </a:pPr>
            <a:endParaRPr lang="zh-CN" altLang="en-US" sz="1500">
              <a:latin typeface="Alibaba PuHuiTi Regular" panose="00020600040101010101" charset="-122"/>
              <a:ea typeface="Alibaba PuHuiTi Regular" panose="00020600040101010101" charset="-122"/>
              <a:cs typeface="Alibaba PuHuiTi Regular" panose="00020600040101010101" charset="-122"/>
            </a:endParaRPr>
          </a:p>
          <a:p>
            <a:pPr>
              <a:lnSpc>
                <a:spcPct val="150000"/>
              </a:lnSpc>
            </a:pPr>
            <a:r>
              <a:rPr lang="zh-CN" altLang="en-US" sz="1500">
                <a:latin typeface="Alibaba PuHuiTi Regular" panose="00020600040101010101" charset="-122"/>
                <a:ea typeface="Alibaba PuHuiTi Regular" panose="00020600040101010101" charset="-122"/>
                <a:cs typeface="Alibaba PuHuiTi Regular" panose="00020600040101010101" charset="-122"/>
              </a:rPr>
              <a:t>Karmada 的目标是为多云和混合云场景中的多集群应用管理提供全自动化能力，其关键特性包括集中的多云管理、高可用性、故障恢复和流量调度。</a:t>
            </a:r>
            <a:endParaRPr lang="zh-CN" altLang="en-US" sz="1500">
              <a:latin typeface="Alibaba PuHuiTi Regular" panose="00020600040101010101" charset="-122"/>
              <a:ea typeface="Alibaba PuHuiTi Regular" panose="00020600040101010101" charset="-122"/>
              <a:cs typeface="Alibaba PuHuiTi Regular" panose="00020600040101010101" charset="-122"/>
            </a:endParaRPr>
          </a:p>
        </p:txBody>
      </p:sp>
      <p:sp>
        <p:nvSpPr>
          <p:cNvPr id="28" name="i$líḋe"/>
          <p:cNvSpPr>
            <a:spLocks noGrp="1"/>
          </p:cNvSpPr>
          <p:nvPr>
            <p:ph type="title"/>
          </p:nvPr>
        </p:nvSpPr>
        <p:spPr>
          <a:xfrm>
            <a:off x="660400" y="0"/>
            <a:ext cx="10858500" cy="1028700"/>
          </a:xfrm>
        </p:spPr>
        <p:txBody>
          <a:bodyPr/>
          <a:p>
            <a:r>
              <a:rPr lang="zh-CN" altLang="en-US" dirty="0">
                <a:solidFill>
                  <a:schemeClr val="accent1"/>
                </a:solidFill>
                <a:latin typeface="阿里巴巴普惠体" panose="00020600040101010101" charset="-122"/>
                <a:ea typeface="阿里巴巴普惠体" panose="00020600040101010101" charset="-122"/>
              </a:rPr>
              <a:t>什么是</a:t>
            </a:r>
            <a:r>
              <a:rPr lang="en-US" altLang="zh-CN" dirty="0">
                <a:solidFill>
                  <a:schemeClr val="accent1"/>
                </a:solidFill>
                <a:latin typeface="阿里巴巴普惠体" panose="00020600040101010101" charset="-122"/>
                <a:ea typeface="阿里巴巴普惠体" panose="00020600040101010101" charset="-122"/>
              </a:rPr>
              <a:t> Karmada </a:t>
            </a:r>
            <a:r>
              <a:rPr dirty="0">
                <a:solidFill>
                  <a:schemeClr val="accent1"/>
                </a:solidFill>
                <a:latin typeface="阿里巴巴普惠体" panose="00020600040101010101" charset="-122"/>
                <a:ea typeface="阿里巴巴普惠体" panose="00020600040101010101" charset="-122"/>
              </a:rPr>
              <a:t>？</a:t>
            </a:r>
            <a:endParaRPr dirty="0">
              <a:solidFill>
                <a:schemeClr val="accent1"/>
              </a:solidFill>
              <a:latin typeface="阿里巴巴普惠体" panose="00020600040101010101" charset="-122"/>
              <a:ea typeface="阿里巴巴普惠体"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íṩļîďê"/>
        <p:cNvGrpSpPr/>
        <p:nvPr/>
      </p:nvGrpSpPr>
      <p:grpSpPr>
        <a:xfrm>
          <a:off x="0" y="0"/>
          <a:ext cx="0" cy="0"/>
          <a:chOff x="0" y="0"/>
          <a:chExt cx="0" cy="0"/>
        </a:xfrm>
      </p:grpSpPr>
      <p:sp>
        <p:nvSpPr>
          <p:cNvPr id="3" name="îs1îde"/>
          <p:cNvSpPr>
            <a:spLocks noGrp="1"/>
          </p:cNvSpPr>
          <p:nvPr>
            <p:ph type="sldNum" sz="quarter" idx="12"/>
          </p:nvPr>
        </p:nvSpPr>
        <p:spPr>
          <a:xfrm>
            <a:off x="8857452" y="6438900"/>
            <a:ext cx="2661448" cy="215900"/>
          </a:xfrm>
        </p:spPr>
        <p:txBody>
          <a:bodyPr/>
          <a:lstStyle/>
          <a:p>
            <a:fld id="{7F65B630-C7FF-41C0-9923-C5E5E29EED81}" type="slidenum">
              <a:rPr lang="zh-CN" altLang="en-US" smtClean="0"/>
            </a:fld>
            <a:endParaRPr lang="zh-CN" altLang="en-US"/>
          </a:p>
        </p:txBody>
      </p:sp>
      <p:sp>
        <p:nvSpPr>
          <p:cNvPr id="54" name="i$líḋe"/>
          <p:cNvSpPr>
            <a:spLocks noGrp="1"/>
          </p:cNvSpPr>
          <p:nvPr>
            <p:ph type="title"/>
          </p:nvPr>
        </p:nvSpPr>
        <p:spPr>
          <a:xfrm>
            <a:off x="660400" y="0"/>
            <a:ext cx="10858500" cy="1028700"/>
          </a:xfrm>
        </p:spPr>
        <p:txBody>
          <a:bodyPr/>
          <a:lstStyle/>
          <a:p>
            <a:r>
              <a:rPr dirty="0" err="1">
                <a:solidFill>
                  <a:schemeClr val="accent1"/>
                </a:solidFill>
                <a:latin typeface="Alibaba PuHuiTi Bold" panose="00020600040101010101" charset="-122"/>
                <a:ea typeface="Alibaba PuHuiTi Bold" panose="00020600040101010101" charset="-122"/>
                <a:cs typeface="Alibaba PuHuiTi Bold" panose="00020600040101010101" charset="-122"/>
              </a:rPr>
              <a:t>当前</a:t>
            </a:r>
            <a:r>
              <a:rPr lang="en-US" altLang="zh-CN" dirty="0" err="1">
                <a:solidFill>
                  <a:schemeClr val="accent1"/>
                </a:solidFill>
                <a:latin typeface="Alibaba PuHuiTi Bold" panose="00020600040101010101" charset="-122"/>
                <a:ea typeface="Alibaba PuHuiTi Bold" panose="00020600040101010101" charset="-122"/>
                <a:cs typeface="Alibaba PuHuiTi Bold" panose="00020600040101010101" charset="-122"/>
              </a:rPr>
              <a:t> K8s </a:t>
            </a:r>
            <a:r>
              <a:rPr dirty="0" err="1">
                <a:solidFill>
                  <a:schemeClr val="accent1"/>
                </a:solidFill>
                <a:latin typeface="Alibaba PuHuiTi Bold" panose="00020600040101010101" charset="-122"/>
                <a:ea typeface="Alibaba PuHuiTi Bold" panose="00020600040101010101" charset="-122"/>
                <a:cs typeface="Alibaba PuHuiTi Bold" panose="00020600040101010101" charset="-122"/>
              </a:rPr>
              <a:t>社区最火的多云编排项目</a:t>
            </a:r>
            <a:r>
              <a:rPr lang="en-US" altLang="zh-CN" dirty="0" err="1">
                <a:solidFill>
                  <a:schemeClr val="accent1"/>
                </a:solidFill>
                <a:latin typeface="Alibaba PuHuiTi Bold" panose="00020600040101010101" charset="-122"/>
                <a:ea typeface="Alibaba PuHuiTi Bold" panose="00020600040101010101" charset="-122"/>
                <a:cs typeface="Alibaba PuHuiTi Bold" panose="00020600040101010101" charset="-122"/>
              </a:rPr>
              <a:t> Karmada</a:t>
            </a:r>
            <a:endParaRPr lang="en-US" altLang="zh-CN" dirty="0" err="1">
              <a:solidFill>
                <a:schemeClr val="accent1"/>
              </a:solidFill>
              <a:latin typeface="Alibaba PuHuiTi Bold" panose="00020600040101010101" charset="-122"/>
              <a:ea typeface="Alibaba PuHuiTi Bold" panose="00020600040101010101" charset="-122"/>
              <a:cs typeface="Alibaba PuHuiTi Bold" panose="00020600040101010101" charset="-122"/>
            </a:endParaRPr>
          </a:p>
        </p:txBody>
      </p:sp>
      <p:pic>
        <p:nvPicPr>
          <p:cNvPr id="6" name="图片 5" descr="图片包含 图示&#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30560" y="1139367"/>
            <a:ext cx="5659090" cy="5001773"/>
          </a:xfrm>
          <a:prstGeom prst="rect">
            <a:avLst/>
          </a:prstGeom>
        </p:spPr>
      </p:pic>
      <p:pic>
        <p:nvPicPr>
          <p:cNvPr id="9" name="图片 8" descr="图示&#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3566" y="916815"/>
            <a:ext cx="5356078" cy="5229200"/>
          </a:xfrm>
          <a:prstGeom prst="rect">
            <a:avLst/>
          </a:prstGeom>
        </p:spPr>
      </p:pic>
      <p:pic>
        <p:nvPicPr>
          <p:cNvPr id="4" name="图片 3"/>
          <p:cNvPicPr>
            <a:picLocks noChangeAspect="1"/>
          </p:cNvPicPr>
          <p:nvPr/>
        </p:nvPicPr>
        <p:blipFill>
          <a:blip r:embed="rId3"/>
          <a:stretch>
            <a:fillRect/>
          </a:stretch>
        </p:blipFill>
        <p:spPr>
          <a:xfrm>
            <a:off x="10128250" y="260985"/>
            <a:ext cx="1685925" cy="1332865"/>
          </a:xfrm>
          <a:prstGeom prst="rect">
            <a:avLst/>
          </a:prstGeom>
        </p:spPr>
      </p:pic>
      <p:pic>
        <p:nvPicPr>
          <p:cNvPr id="2" name="图片 1"/>
          <p:cNvPicPr>
            <a:picLocks noChangeAspect="1"/>
          </p:cNvPicPr>
          <p:nvPr/>
        </p:nvPicPr>
        <p:blipFill>
          <a:blip r:embed="rId4"/>
          <a:stretch>
            <a:fillRect/>
          </a:stretch>
        </p:blipFill>
        <p:spPr>
          <a:xfrm>
            <a:off x="11352530" y="6093460"/>
            <a:ext cx="674370" cy="674370"/>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7F65B630-C7FF-41C0-9923-C5E5E29EED81}" type="slidenum">
              <a:rPr lang="zh-CN" altLang="en-US" smtClean="0"/>
            </a:fld>
            <a:endParaRPr lang="zh-CN" altLang="en-US"/>
          </a:p>
        </p:txBody>
      </p:sp>
      <p:pic>
        <p:nvPicPr>
          <p:cNvPr id="8" name="图片 7" descr="电脑萤幕画面&#10;&#10;低可信度描述已自动生成"/>
          <p:cNvPicPr>
            <a:picLocks noChangeAspect="1"/>
          </p:cNvPicPr>
          <p:nvPr/>
        </p:nvPicPr>
        <p:blipFill>
          <a:blip r:embed="rId1"/>
          <a:stretch>
            <a:fillRect/>
          </a:stretch>
        </p:blipFill>
        <p:spPr>
          <a:xfrm>
            <a:off x="4295775" y="1412875"/>
            <a:ext cx="7706360" cy="4545965"/>
          </a:xfrm>
          <a:prstGeom prst="rect">
            <a:avLst/>
          </a:prstGeom>
        </p:spPr>
      </p:pic>
      <p:sp>
        <p:nvSpPr>
          <p:cNvPr id="10" name="文本框 9"/>
          <p:cNvSpPr txBox="1"/>
          <p:nvPr/>
        </p:nvSpPr>
        <p:spPr>
          <a:xfrm>
            <a:off x="191770" y="1719580"/>
            <a:ext cx="4247515" cy="3784600"/>
          </a:xfrm>
          <a:prstGeom prst="rect">
            <a:avLst/>
          </a:prstGeom>
          <a:noFill/>
        </p:spPr>
        <p:txBody>
          <a:bodyPr wrap="square" rtlCol="0">
            <a:spAutoFit/>
          </a:bodyPr>
          <a:p>
            <a:pPr>
              <a:lnSpc>
                <a:spcPct val="150000"/>
              </a:lnSpc>
            </a:pPr>
            <a:r>
              <a:rPr kumimoji="1" lang="en-US" altLang="zh-CN" sz="1600" dirty="0" err="1">
                <a:solidFill>
                  <a:schemeClr val="tx1"/>
                </a:solidFill>
                <a:latin typeface="Alibaba PuHuiTi Regular" panose="00020600040101010101" charset="-122"/>
                <a:ea typeface="Alibaba PuHuiTi Regular" panose="00020600040101010101" charset="-122"/>
                <a:cs typeface="Alibaba PuHuiTi Regular" panose="00020600040101010101" charset="-122"/>
                <a:sym typeface="+mn-ea"/>
              </a:rPr>
              <a:t>Karmada </a:t>
            </a:r>
            <a:r>
              <a:rPr kumimoji="1" lang="zh-CN" altLang="en-US" sz="1600" dirty="0" err="1">
                <a:solidFill>
                  <a:schemeClr val="tx1"/>
                </a:solidFill>
                <a:latin typeface="Alibaba PuHuiTi Regular" panose="00020600040101010101" charset="-122"/>
                <a:ea typeface="Alibaba PuHuiTi Regular" panose="00020600040101010101" charset="-122"/>
                <a:cs typeface="Alibaba PuHuiTi Regular" panose="00020600040101010101" charset="-122"/>
                <a:sym typeface="+mn-ea"/>
              </a:rPr>
              <a:t>从</a:t>
            </a:r>
            <a:r>
              <a:rPr kumimoji="1" lang="en-US" altLang="zh-CN" sz="1600" dirty="0" err="1">
                <a:solidFill>
                  <a:schemeClr val="tx1"/>
                </a:solidFill>
                <a:latin typeface="Alibaba PuHuiTi Regular" panose="00020600040101010101" charset="-122"/>
                <a:ea typeface="Alibaba PuHuiTi Regular" panose="00020600040101010101" charset="-122"/>
                <a:cs typeface="Alibaba PuHuiTi Regular" panose="00020600040101010101" charset="-122"/>
                <a:sym typeface="+mn-ea"/>
              </a:rPr>
              <a:t>k</a:t>
            </a:r>
            <a:r>
              <a:rPr kumimoji="1" lang="en-US" altLang="zh-CN" sz="1600" dirty="0" err="1">
                <a:solidFill>
                  <a:schemeClr val="tx1"/>
                </a:solidFill>
                <a:latin typeface="Alibaba PuHuiTi Regular" panose="00020600040101010101" charset="-122"/>
                <a:ea typeface="Alibaba PuHuiTi Regular" panose="00020600040101010101" charset="-122"/>
                <a:cs typeface="Alibaba PuHuiTi Regular" panose="00020600040101010101" charset="-122"/>
              </a:rPr>
              <a:t>ubefed </a:t>
            </a:r>
            <a:r>
              <a:rPr kumimoji="1" lang="zh-CN" altLang="en-US" sz="1600" dirty="0">
                <a:solidFill>
                  <a:schemeClr val="tx1"/>
                </a:solidFill>
                <a:latin typeface="Alibaba PuHuiTi Regular" panose="00020600040101010101" charset="-122"/>
                <a:ea typeface="Alibaba PuHuiTi Regular" panose="00020600040101010101" charset="-122"/>
                <a:cs typeface="Alibaba PuHuiTi Regular" panose="00020600040101010101" charset="-122"/>
                <a:sym typeface="+mn-ea"/>
              </a:rPr>
              <a:t>继承了资源定义的概念</a:t>
            </a:r>
            <a:r>
              <a:rPr kumimoji="1" lang="zh-CN" altLang="en-US" sz="1600" dirty="0">
                <a:solidFill>
                  <a:schemeClr val="tx1"/>
                </a:solidFill>
                <a:latin typeface="Alibaba PuHuiTi Regular" panose="00020600040101010101" charset="-122"/>
                <a:ea typeface="Alibaba PuHuiTi Regular" panose="00020600040101010101" charset="-122"/>
                <a:cs typeface="Alibaba PuHuiTi Regular" panose="00020600040101010101" charset="-122"/>
              </a:rPr>
              <a:t>：</a:t>
            </a:r>
            <a:endParaRPr kumimoji="1" lang="en-US" altLang="zh-CN" sz="1600" dirty="0">
              <a:solidFill>
                <a:schemeClr val="tx1"/>
              </a:solidFill>
              <a:latin typeface="Alibaba PuHuiTi Regular" panose="00020600040101010101" charset="-122"/>
              <a:ea typeface="Alibaba PuHuiTi Regular" panose="00020600040101010101" charset="-122"/>
              <a:cs typeface="Alibaba PuHuiTi Regular" panose="00020600040101010101" charset="-122"/>
            </a:endParaRPr>
          </a:p>
          <a:p>
            <a:pPr marL="285750" indent="-285750">
              <a:lnSpc>
                <a:spcPct val="150000"/>
              </a:lnSpc>
              <a:buFont typeface="Wingdings" panose="05000000000000000000" charset="0"/>
              <a:buChar char=""/>
            </a:pPr>
            <a:r>
              <a:rPr kumimoji="1" lang="en-US" altLang="zh-CN" sz="1600" dirty="0">
                <a:solidFill>
                  <a:schemeClr val="tx1"/>
                </a:solidFill>
                <a:latin typeface="Alibaba PuHuiTi Regular" panose="00020600040101010101" charset="-122"/>
                <a:ea typeface="Alibaba PuHuiTi Regular" panose="00020600040101010101" charset="-122"/>
                <a:cs typeface="Alibaba PuHuiTi Regular" panose="00020600040101010101" charset="-122"/>
              </a:rPr>
              <a:t>template: </a:t>
            </a:r>
            <a:r>
              <a:rPr kumimoji="1" lang="zh-CN" altLang="en-US" sz="1600" dirty="0">
                <a:solidFill>
                  <a:schemeClr val="tx1"/>
                </a:solidFill>
                <a:latin typeface="Alibaba PuHuiTi Regular" panose="00020600040101010101" charset="-122"/>
                <a:ea typeface="Alibaba PuHuiTi Regular" panose="00020600040101010101" charset="-122"/>
                <a:cs typeface="Alibaba PuHuiTi Regular" panose="00020600040101010101" charset="-122"/>
              </a:rPr>
              <a:t>标准</a:t>
            </a:r>
            <a:r>
              <a:rPr kumimoji="1" lang="en-US" altLang="zh-CN" sz="1600" dirty="0">
                <a:solidFill>
                  <a:schemeClr val="tx1"/>
                </a:solidFill>
                <a:latin typeface="Alibaba PuHuiTi Regular" panose="00020600040101010101" charset="-122"/>
                <a:ea typeface="Alibaba PuHuiTi Regular" panose="00020600040101010101" charset="-122"/>
                <a:cs typeface="Alibaba PuHuiTi Regular" panose="00020600040101010101" charset="-122"/>
              </a:rPr>
              <a:t>k8s</a:t>
            </a:r>
            <a:r>
              <a:rPr kumimoji="1" lang="zh-CN" altLang="en-US" sz="1600" dirty="0">
                <a:solidFill>
                  <a:schemeClr val="tx1"/>
                </a:solidFill>
                <a:latin typeface="Alibaba PuHuiTi Regular" panose="00020600040101010101" charset="-122"/>
                <a:ea typeface="Alibaba PuHuiTi Regular" panose="00020600040101010101" charset="-122"/>
                <a:cs typeface="Alibaba PuHuiTi Regular" panose="00020600040101010101" charset="-122"/>
              </a:rPr>
              <a:t>原生资源对象</a:t>
            </a:r>
            <a:endParaRPr kumimoji="1" lang="en-US" altLang="zh-CN" sz="1600" dirty="0">
              <a:solidFill>
                <a:schemeClr val="tx1"/>
              </a:solidFill>
              <a:latin typeface="Alibaba PuHuiTi Regular" panose="00020600040101010101" charset="-122"/>
              <a:ea typeface="Alibaba PuHuiTi Regular" panose="00020600040101010101" charset="-122"/>
              <a:cs typeface="Alibaba PuHuiTi Regular" panose="00020600040101010101" charset="-122"/>
            </a:endParaRPr>
          </a:p>
          <a:p>
            <a:pPr marL="285750" indent="-285750">
              <a:lnSpc>
                <a:spcPct val="150000"/>
              </a:lnSpc>
              <a:buFont typeface="Wingdings" panose="05000000000000000000" charset="0"/>
              <a:buChar char=""/>
            </a:pPr>
            <a:r>
              <a:rPr kumimoji="1" lang="en-US" altLang="zh-CN" sz="1600" dirty="0">
                <a:solidFill>
                  <a:schemeClr val="tx1"/>
                </a:solidFill>
                <a:latin typeface="Alibaba PuHuiTi Regular" panose="00020600040101010101" charset="-122"/>
                <a:ea typeface="Alibaba PuHuiTi Regular" panose="00020600040101010101" charset="-122"/>
                <a:cs typeface="Alibaba PuHuiTi Regular" panose="00020600040101010101" charset="-122"/>
              </a:rPr>
              <a:t>placement:</a:t>
            </a:r>
            <a:r>
              <a:rPr kumimoji="1" lang="zh-CN" altLang="en-US" sz="1600" dirty="0">
                <a:solidFill>
                  <a:schemeClr val="tx1"/>
                </a:solidFill>
                <a:latin typeface="Alibaba PuHuiTi Regular" panose="00020600040101010101" charset="-122"/>
                <a:ea typeface="Alibaba PuHuiTi Regular" panose="00020600040101010101" charset="-122"/>
                <a:cs typeface="Alibaba PuHuiTi Regular" panose="00020600040101010101" charset="-122"/>
              </a:rPr>
              <a:t> 声明需要被部署到哪些集群</a:t>
            </a:r>
            <a:endParaRPr kumimoji="1" lang="en-US" altLang="zh-CN" sz="1600" dirty="0">
              <a:solidFill>
                <a:schemeClr val="tx1"/>
              </a:solidFill>
              <a:latin typeface="Alibaba PuHuiTi Regular" panose="00020600040101010101" charset="-122"/>
              <a:ea typeface="Alibaba PuHuiTi Regular" panose="00020600040101010101" charset="-122"/>
              <a:cs typeface="Alibaba PuHuiTi Regular" panose="00020600040101010101" charset="-122"/>
            </a:endParaRPr>
          </a:p>
          <a:p>
            <a:pPr marL="285750" indent="-285750">
              <a:lnSpc>
                <a:spcPct val="150000"/>
              </a:lnSpc>
              <a:buFont typeface="Wingdings" panose="05000000000000000000" charset="0"/>
              <a:buChar char=""/>
            </a:pPr>
            <a:r>
              <a:rPr kumimoji="1" lang="en-US" altLang="zh-CN" sz="1600" dirty="0">
                <a:solidFill>
                  <a:schemeClr val="tx1"/>
                </a:solidFill>
                <a:latin typeface="Alibaba PuHuiTi Regular" panose="00020600040101010101" charset="-122"/>
                <a:ea typeface="Alibaba PuHuiTi Regular" panose="00020600040101010101" charset="-122"/>
                <a:cs typeface="Alibaba PuHuiTi Regular" panose="00020600040101010101" charset="-122"/>
              </a:rPr>
              <a:t>overrides:</a:t>
            </a:r>
            <a:r>
              <a:rPr kumimoji="1" lang="zh-CN" altLang="en-US" sz="1600" dirty="0">
                <a:solidFill>
                  <a:schemeClr val="tx1"/>
                </a:solidFill>
                <a:latin typeface="Alibaba PuHuiTi Regular" panose="00020600040101010101" charset="-122"/>
                <a:ea typeface="Alibaba PuHuiTi Regular" panose="00020600040101010101" charset="-122"/>
                <a:cs typeface="Alibaba PuHuiTi Regular" panose="00020600040101010101" charset="-122"/>
              </a:rPr>
              <a:t> 声明差异化配置</a:t>
            </a:r>
            <a:endParaRPr kumimoji="1" lang="en-US" altLang="zh-CN" sz="1600" dirty="0">
              <a:solidFill>
                <a:schemeClr val="tx1"/>
              </a:solidFill>
              <a:latin typeface="Alibaba PuHuiTi Regular" panose="00020600040101010101" charset="-122"/>
              <a:ea typeface="Alibaba PuHuiTi Regular" panose="00020600040101010101" charset="-122"/>
              <a:cs typeface="Alibaba PuHuiTi Regular" panose="00020600040101010101" charset="-122"/>
            </a:endParaRPr>
          </a:p>
          <a:p>
            <a:pPr marL="285750" indent="-285750">
              <a:lnSpc>
                <a:spcPct val="150000"/>
              </a:lnSpc>
              <a:buNone/>
            </a:pPr>
            <a:endParaRPr kumimoji="1" lang="zh-CN" altLang="en-US" sz="1600" dirty="0">
              <a:solidFill>
                <a:schemeClr val="tx1"/>
              </a:solidFill>
              <a:latin typeface="Alibaba PuHuiTi Regular" panose="00020600040101010101" charset="-122"/>
              <a:ea typeface="Alibaba PuHuiTi Regular" panose="00020600040101010101" charset="-122"/>
              <a:cs typeface="Alibaba PuHuiTi Regular" panose="00020600040101010101" charset="-122"/>
            </a:endParaRPr>
          </a:p>
          <a:p>
            <a:pPr indent="0">
              <a:lnSpc>
                <a:spcPct val="150000"/>
              </a:lnSpc>
              <a:buNone/>
            </a:pPr>
            <a:r>
              <a:rPr kumimoji="1" lang="zh-CN" altLang="en-US" sz="1600" dirty="0">
                <a:solidFill>
                  <a:schemeClr val="tx1"/>
                </a:solidFill>
                <a:latin typeface="Alibaba PuHuiTi Regular" panose="00020600040101010101" charset="-122"/>
                <a:ea typeface="Alibaba PuHuiTi Regular" panose="00020600040101010101" charset="-122"/>
                <a:cs typeface="Alibaba PuHuiTi Regular" panose="00020600040101010101" charset="-122"/>
              </a:rPr>
              <a:t>为了解决非</a:t>
            </a:r>
            <a:r>
              <a:rPr kumimoji="1" lang="en-US" altLang="zh-CN" sz="1600" dirty="0">
                <a:solidFill>
                  <a:schemeClr val="tx1"/>
                </a:solidFill>
                <a:latin typeface="Alibaba PuHuiTi Regular" panose="00020600040101010101" charset="-122"/>
                <a:ea typeface="Alibaba PuHuiTi Regular" panose="00020600040101010101" charset="-122"/>
                <a:cs typeface="Alibaba PuHuiTi Regular" panose="00020600040101010101" charset="-122"/>
              </a:rPr>
              <a:t> k8s </a:t>
            </a:r>
            <a:r>
              <a:rPr kumimoji="1" lang="zh-CN" altLang="en-US" sz="1600" dirty="0">
                <a:solidFill>
                  <a:schemeClr val="tx1"/>
                </a:solidFill>
                <a:latin typeface="Alibaba PuHuiTi Regular" panose="00020600040101010101" charset="-122"/>
                <a:ea typeface="Alibaba PuHuiTi Regular" panose="00020600040101010101" charset="-122"/>
                <a:cs typeface="Alibaba PuHuiTi Regular" panose="00020600040101010101" charset="-122"/>
              </a:rPr>
              <a:t>原生</a:t>
            </a:r>
            <a:r>
              <a:rPr kumimoji="1" lang="en-US" altLang="zh-CN" sz="1600" dirty="0">
                <a:solidFill>
                  <a:schemeClr val="tx1"/>
                </a:solidFill>
                <a:latin typeface="Alibaba PuHuiTi Regular" panose="00020600040101010101" charset="-122"/>
                <a:ea typeface="Alibaba PuHuiTi Regular" panose="00020600040101010101" charset="-122"/>
                <a:cs typeface="Alibaba PuHuiTi Regular" panose="00020600040101010101" charset="-122"/>
              </a:rPr>
              <a:t> API </a:t>
            </a:r>
            <a:r>
              <a:rPr kumimoji="1" lang="zh-CN" altLang="en-US" sz="1600" dirty="0">
                <a:solidFill>
                  <a:schemeClr val="tx1"/>
                </a:solidFill>
                <a:latin typeface="Alibaba PuHuiTi Regular" panose="00020600040101010101" charset="-122"/>
                <a:ea typeface="Alibaba PuHuiTi Regular" panose="00020600040101010101" charset="-122"/>
                <a:cs typeface="Alibaba PuHuiTi Regular" panose="00020600040101010101" charset="-122"/>
              </a:rPr>
              <a:t>的问题，</a:t>
            </a:r>
            <a:r>
              <a:rPr kumimoji="1" lang="en-US" altLang="zh-CN" sz="1600" dirty="0" err="1">
                <a:solidFill>
                  <a:schemeClr val="tx1"/>
                </a:solidFill>
                <a:latin typeface="Alibaba PuHuiTi Regular" panose="00020600040101010101" charset="-122"/>
                <a:ea typeface="Alibaba PuHuiTi Regular" panose="00020600040101010101" charset="-122"/>
                <a:cs typeface="Alibaba PuHuiTi Regular" panose="00020600040101010101" charset="-122"/>
              </a:rPr>
              <a:t>Karmada </a:t>
            </a:r>
            <a:r>
              <a:rPr kumimoji="1" lang="zh-CN" altLang="en-US" sz="1600" dirty="0">
                <a:solidFill>
                  <a:schemeClr val="tx1"/>
                </a:solidFill>
                <a:latin typeface="Alibaba PuHuiTi Regular" panose="00020600040101010101" charset="-122"/>
                <a:ea typeface="Alibaba PuHuiTi Regular" panose="00020600040101010101" charset="-122"/>
                <a:cs typeface="Alibaba PuHuiTi Regular" panose="00020600040101010101" charset="-122"/>
              </a:rPr>
              <a:t>将这些概念拆开来，给出了如下方式：</a:t>
            </a:r>
            <a:endParaRPr kumimoji="1" lang="en-US" altLang="zh-CN" sz="1600" dirty="0">
              <a:solidFill>
                <a:schemeClr val="tx1"/>
              </a:solidFill>
              <a:latin typeface="Alibaba PuHuiTi Regular" panose="00020600040101010101" charset="-122"/>
              <a:ea typeface="Alibaba PuHuiTi Regular" panose="00020600040101010101" charset="-122"/>
              <a:cs typeface="Alibaba PuHuiTi Regular" panose="00020600040101010101" charset="-122"/>
            </a:endParaRPr>
          </a:p>
          <a:p>
            <a:pPr marL="285750" indent="-285750">
              <a:lnSpc>
                <a:spcPct val="150000"/>
              </a:lnSpc>
              <a:buFont typeface="Wingdings" panose="05000000000000000000" charset="0"/>
              <a:buChar char=""/>
            </a:pPr>
            <a:r>
              <a:rPr kumimoji="1" lang="en-US" altLang="zh-CN" sz="1600" dirty="0">
                <a:solidFill>
                  <a:schemeClr val="tx1"/>
                </a:solidFill>
                <a:latin typeface="Alibaba PuHuiTi Regular" panose="00020600040101010101" charset="-122"/>
                <a:ea typeface="Alibaba PuHuiTi Regular" panose="00020600040101010101" charset="-122"/>
                <a:cs typeface="Alibaba PuHuiTi Regular" panose="00020600040101010101" charset="-122"/>
              </a:rPr>
              <a:t>resource template</a:t>
            </a:r>
            <a:r>
              <a:rPr kumimoji="1" lang="zh-CN" altLang="en-US" sz="1600" dirty="0">
                <a:solidFill>
                  <a:schemeClr val="tx1"/>
                </a:solidFill>
                <a:latin typeface="Alibaba PuHuiTi Regular" panose="00020600040101010101" charset="-122"/>
                <a:ea typeface="Alibaba PuHuiTi Regular" panose="00020600040101010101" charset="-122"/>
                <a:cs typeface="Alibaba PuHuiTi Regular" panose="00020600040101010101" charset="-122"/>
              </a:rPr>
              <a:t>：资源模版</a:t>
            </a:r>
            <a:endParaRPr kumimoji="1" lang="en-US" altLang="zh-CN" sz="1600" dirty="0">
              <a:solidFill>
                <a:schemeClr val="tx1"/>
              </a:solidFill>
              <a:latin typeface="Alibaba PuHuiTi Regular" panose="00020600040101010101" charset="-122"/>
              <a:ea typeface="Alibaba PuHuiTi Regular" panose="00020600040101010101" charset="-122"/>
              <a:cs typeface="Alibaba PuHuiTi Regular" panose="00020600040101010101" charset="-122"/>
            </a:endParaRPr>
          </a:p>
          <a:p>
            <a:pPr marL="285750" indent="-285750">
              <a:lnSpc>
                <a:spcPct val="150000"/>
              </a:lnSpc>
              <a:buFont typeface="Wingdings" panose="05000000000000000000" charset="0"/>
              <a:buChar char=""/>
            </a:pPr>
            <a:r>
              <a:rPr kumimoji="1" lang="en-US" altLang="zh-CN" sz="1600" dirty="0">
                <a:solidFill>
                  <a:schemeClr val="tx1"/>
                </a:solidFill>
                <a:latin typeface="Alibaba PuHuiTi Regular" panose="00020600040101010101" charset="-122"/>
                <a:ea typeface="Alibaba PuHuiTi Regular" panose="00020600040101010101" charset="-122"/>
                <a:cs typeface="Alibaba PuHuiTi Regular" panose="00020600040101010101" charset="-122"/>
              </a:rPr>
              <a:t>propagation policy</a:t>
            </a:r>
            <a:r>
              <a:rPr kumimoji="1" lang="zh-CN" altLang="en-US" sz="1600" dirty="0">
                <a:solidFill>
                  <a:schemeClr val="tx1"/>
                </a:solidFill>
                <a:latin typeface="Alibaba PuHuiTi Regular" panose="00020600040101010101" charset="-122"/>
                <a:ea typeface="Alibaba PuHuiTi Regular" panose="00020600040101010101" charset="-122"/>
                <a:cs typeface="Alibaba PuHuiTi Regular" panose="00020600040101010101" charset="-122"/>
              </a:rPr>
              <a:t>：多云调度策略</a:t>
            </a:r>
            <a:endParaRPr kumimoji="1" lang="en-US" altLang="zh-CN" sz="1600" dirty="0">
              <a:solidFill>
                <a:schemeClr val="tx1"/>
              </a:solidFill>
              <a:latin typeface="Alibaba PuHuiTi Regular" panose="00020600040101010101" charset="-122"/>
              <a:ea typeface="Alibaba PuHuiTi Regular" panose="00020600040101010101" charset="-122"/>
              <a:cs typeface="Alibaba PuHuiTi Regular" panose="00020600040101010101" charset="-122"/>
            </a:endParaRPr>
          </a:p>
          <a:p>
            <a:pPr marL="285750" indent="-285750">
              <a:lnSpc>
                <a:spcPct val="150000"/>
              </a:lnSpc>
              <a:buFont typeface="Wingdings" panose="05000000000000000000" charset="0"/>
              <a:buChar char=""/>
            </a:pPr>
            <a:r>
              <a:rPr kumimoji="1" lang="en-US" altLang="zh-CN" sz="1600" dirty="0">
                <a:solidFill>
                  <a:schemeClr val="tx1"/>
                </a:solidFill>
                <a:latin typeface="Alibaba PuHuiTi Regular" panose="00020600040101010101" charset="-122"/>
                <a:ea typeface="Alibaba PuHuiTi Regular" panose="00020600040101010101" charset="-122"/>
                <a:cs typeface="Alibaba PuHuiTi Regular" panose="00020600040101010101" charset="-122"/>
              </a:rPr>
              <a:t>override policy</a:t>
            </a:r>
            <a:r>
              <a:rPr kumimoji="1" lang="zh-CN" altLang="en-US" sz="1600" dirty="0">
                <a:solidFill>
                  <a:schemeClr val="tx1"/>
                </a:solidFill>
                <a:latin typeface="Alibaba PuHuiTi Regular" panose="00020600040101010101" charset="-122"/>
                <a:ea typeface="Alibaba PuHuiTi Regular" panose="00020600040101010101" charset="-122"/>
                <a:cs typeface="Alibaba PuHuiTi Regular" panose="00020600040101010101" charset="-122"/>
              </a:rPr>
              <a:t>：多云差异化配置</a:t>
            </a:r>
            <a:endParaRPr kumimoji="1" lang="zh-CN" altLang="en-US" sz="1600" dirty="0">
              <a:solidFill>
                <a:schemeClr val="tx1"/>
              </a:solidFill>
              <a:latin typeface="Alibaba PuHuiTi Regular" panose="00020600040101010101" charset="-122"/>
              <a:ea typeface="Alibaba PuHuiTi Regular" panose="00020600040101010101" charset="-122"/>
              <a:cs typeface="Alibaba PuHuiTi Regular" panose="00020600040101010101" charset="-122"/>
            </a:endParaRPr>
          </a:p>
        </p:txBody>
      </p:sp>
      <p:sp>
        <p:nvSpPr>
          <p:cNvPr id="28" name="i$líḋe"/>
          <p:cNvSpPr>
            <a:spLocks noGrp="1"/>
          </p:cNvSpPr>
          <p:nvPr>
            <p:ph type="title"/>
          </p:nvPr>
        </p:nvSpPr>
        <p:spPr>
          <a:xfrm>
            <a:off x="660400" y="0"/>
            <a:ext cx="10858500" cy="1028700"/>
          </a:xfrm>
        </p:spPr>
        <p:txBody>
          <a:bodyPr/>
          <a:p>
            <a:r>
              <a:rPr lang="en-US" altLang="zh-CN" dirty="0" err="1">
                <a:solidFill>
                  <a:schemeClr val="accent1"/>
                </a:solidFill>
                <a:latin typeface="阿里巴巴普惠体" panose="00020600040101010101" charset="-122"/>
                <a:ea typeface="阿里巴巴普惠体" panose="00020600040101010101" charset="-122"/>
              </a:rPr>
              <a:t>Karmada</a:t>
            </a:r>
            <a:r>
              <a:rPr lang="zh-CN" altLang="en-US" dirty="0">
                <a:solidFill>
                  <a:schemeClr val="accent1"/>
                </a:solidFill>
                <a:latin typeface="阿里巴巴普惠体" panose="00020600040101010101" charset="-122"/>
                <a:ea typeface="阿里巴巴普惠体" panose="00020600040101010101" charset="-122"/>
              </a:rPr>
              <a:t> 的基本</a:t>
            </a:r>
            <a:r>
              <a:rPr lang="zh-CN" altLang="en-US" dirty="0">
                <a:solidFill>
                  <a:schemeClr val="accent1"/>
                </a:solidFill>
                <a:latin typeface="阿里巴巴普惠体" panose="00020600040101010101" charset="-122"/>
                <a:ea typeface="阿里巴巴普惠体" panose="00020600040101010101" charset="-122"/>
              </a:rPr>
              <a:t>概念</a:t>
            </a:r>
            <a:endParaRPr lang="zh-CN" altLang="en-US" dirty="0">
              <a:solidFill>
                <a:schemeClr val="accent1"/>
              </a:solidFill>
              <a:latin typeface="阿里巴巴普惠体" panose="00020600040101010101" charset="-122"/>
              <a:ea typeface="阿里巴巴普惠体"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灯片编号占位符 2"/>
          <p:cNvSpPr>
            <a:spLocks noGrp="1"/>
          </p:cNvSpPr>
          <p:nvPr>
            <p:ph type="sldNum" sz="quarter" idx="12"/>
          </p:nvPr>
        </p:nvSpPr>
        <p:spPr>
          <a:xfrm>
            <a:off x="8857452" y="6438900"/>
            <a:ext cx="2661448" cy="215900"/>
          </a:xfrm>
        </p:spPr>
        <p:txBody>
          <a:bodyPr/>
          <a:p>
            <a:fld id="{7F65B630-C7FF-41C0-9923-C5E5E29EED81}" type="slidenum">
              <a:rPr lang="zh-CN" altLang="en-US" smtClean="0">
                <a:latin typeface="Alibaba PuHuiTi Regular" panose="00020600040101010101" charset="-122"/>
                <a:ea typeface="Alibaba PuHuiTi Regular" panose="00020600040101010101" charset="-122"/>
              </a:rPr>
            </a:fld>
            <a:endParaRPr lang="zh-CN" altLang="en-US" smtClean="0">
              <a:latin typeface="Alibaba PuHuiTi Regular" panose="00020600040101010101" charset="-122"/>
              <a:ea typeface="Alibaba PuHuiTi Regular" panose="00020600040101010101" charset="-122"/>
            </a:endParaRPr>
          </a:p>
        </p:txBody>
      </p:sp>
      <p:cxnSp>
        <p:nvCxnSpPr>
          <p:cNvPr id="13" name="Straight Connector 53"/>
          <p:cNvCxnSpPr/>
          <p:nvPr/>
        </p:nvCxnSpPr>
        <p:spPr>
          <a:xfrm>
            <a:off x="3245485" y="1776730"/>
            <a:ext cx="0" cy="3834765"/>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4" name="Group 40"/>
          <p:cNvGrpSpPr/>
          <p:nvPr/>
        </p:nvGrpSpPr>
        <p:grpSpPr>
          <a:xfrm rot="0">
            <a:off x="967105" y="2999740"/>
            <a:ext cx="1833880" cy="81280"/>
            <a:chOff x="2055030" y="1463669"/>
            <a:chExt cx="2304256" cy="544908"/>
          </a:xfrm>
          <a:solidFill>
            <a:srgbClr val="14826D"/>
          </a:solidFill>
        </p:grpSpPr>
        <p:sp>
          <p:nvSpPr>
            <p:cNvPr id="15" name="Rectangle 42"/>
            <p:cNvSpPr/>
            <p:nvPr/>
          </p:nvSpPr>
          <p:spPr>
            <a:xfrm>
              <a:off x="2055030" y="1463670"/>
              <a:ext cx="576064" cy="544907"/>
            </a:xfrm>
            <a:prstGeom prst="rect">
              <a:avLst/>
            </a:prstGeom>
            <a:solidFill>
              <a:srgbClr val="F0CD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libaba PuHuiTi Regular" panose="00020600040101010101" charset="-122"/>
                <a:ea typeface="Alibaba PuHuiTi Regular" panose="00020600040101010101" charset="-122"/>
              </a:endParaRPr>
            </a:p>
          </p:txBody>
        </p:sp>
        <p:sp>
          <p:nvSpPr>
            <p:cNvPr id="16" name="Rectangle 43"/>
            <p:cNvSpPr/>
            <p:nvPr/>
          </p:nvSpPr>
          <p:spPr>
            <a:xfrm>
              <a:off x="2631094" y="1463670"/>
              <a:ext cx="576064" cy="544907"/>
            </a:xfrm>
            <a:prstGeom prst="rect">
              <a:avLst/>
            </a:prstGeom>
            <a:solidFill>
              <a:srgbClr val="C8E7E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dirty="0">
                <a:latin typeface="Alibaba PuHuiTi Regular" panose="00020600040101010101" charset="-122"/>
                <a:ea typeface="Alibaba PuHuiTi Regular" panose="00020600040101010101" charset="-122"/>
              </a:endParaRPr>
            </a:p>
          </p:txBody>
        </p:sp>
        <p:sp>
          <p:nvSpPr>
            <p:cNvPr id="17" name="Rectangle 44"/>
            <p:cNvSpPr/>
            <p:nvPr/>
          </p:nvSpPr>
          <p:spPr>
            <a:xfrm>
              <a:off x="3207158" y="1463669"/>
              <a:ext cx="576064" cy="544907"/>
            </a:xfrm>
            <a:prstGeom prst="rect">
              <a:avLst/>
            </a:prstGeom>
            <a:solidFill>
              <a:srgbClr val="F0CD55"/>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latin typeface="Alibaba PuHuiTi Regular" panose="00020600040101010101" charset="-122"/>
                <a:ea typeface="Alibaba PuHuiTi Regular" panose="00020600040101010101" charset="-122"/>
              </a:endParaRPr>
            </a:p>
          </p:txBody>
        </p:sp>
        <p:sp>
          <p:nvSpPr>
            <p:cNvPr id="18" name="Rectangle 45"/>
            <p:cNvSpPr/>
            <p:nvPr/>
          </p:nvSpPr>
          <p:spPr>
            <a:xfrm>
              <a:off x="3783222" y="1463670"/>
              <a:ext cx="576064" cy="544907"/>
            </a:xfrm>
            <a:prstGeom prst="rect">
              <a:avLst/>
            </a:prstGeom>
            <a:solidFill>
              <a:srgbClr val="C8E7E9"/>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latin typeface="Alibaba PuHuiTi Regular" panose="00020600040101010101" charset="-122"/>
                <a:ea typeface="Alibaba PuHuiTi Regular" panose="00020600040101010101" charset="-122"/>
              </a:endParaRPr>
            </a:p>
          </p:txBody>
        </p:sp>
      </p:grpSp>
      <p:cxnSp>
        <p:nvCxnSpPr>
          <p:cNvPr id="20" name="Straight Connector 86"/>
          <p:cNvCxnSpPr/>
          <p:nvPr/>
        </p:nvCxnSpPr>
        <p:spPr>
          <a:xfrm>
            <a:off x="7453630" y="1819275"/>
            <a:ext cx="0" cy="3834765"/>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1" name="Content Placeholder 2"/>
          <p:cNvSpPr txBox="1"/>
          <p:nvPr/>
        </p:nvSpPr>
        <p:spPr>
          <a:xfrm>
            <a:off x="3609340" y="1640840"/>
            <a:ext cx="3632835" cy="2799715"/>
          </a:xfrm>
          <a:prstGeom prst="rect">
            <a:avLst/>
          </a:prstGeom>
        </p:spPr>
        <p:txBody>
          <a:bodyPr vert="horz" lIns="91440" tIns="45720" rIns="91440" bIns="45720" rtlCol="0">
            <a:sp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marL="285750" indent="-285750" algn="l" fontAlgn="ctr">
              <a:lnSpc>
                <a:spcPct val="150000"/>
              </a:lnSpc>
              <a:buFont typeface="Wingdings" panose="05000000000000000000" charset="0"/>
              <a:buChar char=""/>
            </a:pPr>
            <a:endParaRPr lang="zh-CN" altLang="en-US" sz="1200" dirty="0">
              <a:latin typeface="Alibaba PuHuiTi Regular" panose="00020600040101010101" charset="-122"/>
              <a:ea typeface="Alibaba PuHuiTi Regular" panose="00020600040101010101" charset="-122"/>
              <a:cs typeface="Alibaba PuHuiTi Regular" panose="00020600040101010101" charset="-122"/>
              <a:sym typeface="+mn-ea"/>
            </a:endParaRPr>
          </a:p>
          <a:p>
            <a:pPr marL="285750" indent="-285750" algn="l" fontAlgn="ctr">
              <a:lnSpc>
                <a:spcPct val="150000"/>
              </a:lnSpc>
              <a:buFont typeface="Wingdings" panose="05000000000000000000" charset="0"/>
              <a:buChar char=""/>
            </a:pPr>
            <a:r>
              <a:rPr lang="zh-CN" altLang="en-US" sz="1200" dirty="0">
                <a:latin typeface="Alibaba PuHuiTi Regular" panose="00020600040101010101" charset="-122"/>
                <a:ea typeface="Alibaba PuHuiTi Regular" panose="00020600040101010101" charset="-122"/>
                <a:cs typeface="Alibaba PuHuiTi Regular" panose="00020600040101010101" charset="-122"/>
                <a:sym typeface="+mn-ea"/>
              </a:rPr>
              <a:t>产品技术方向：</a:t>
            </a:r>
            <a:r>
              <a:rPr lang="en-US" altLang="zh-CN" sz="1200" dirty="0">
                <a:latin typeface="Alibaba PuHuiTi Regular" panose="00020600040101010101" charset="-122"/>
                <a:ea typeface="Alibaba PuHuiTi Regular" panose="00020600040101010101" charset="-122"/>
                <a:cs typeface="Alibaba PuHuiTi Regular" panose="00020600040101010101" charset="-122"/>
                <a:sym typeface="+mn-ea"/>
              </a:rPr>
              <a:t> </a:t>
            </a:r>
            <a:r>
              <a:rPr lang="zh-CN" altLang="en-US" sz="1200" dirty="0">
                <a:latin typeface="Alibaba PuHuiTi Regular" panose="00020600040101010101" charset="-122"/>
                <a:ea typeface="Alibaba PuHuiTi Regular" panose="00020600040101010101" charset="-122"/>
                <a:cs typeface="Alibaba PuHuiTi Regular" panose="00020600040101010101" charset="-122"/>
                <a:sym typeface="+mn-ea"/>
              </a:rPr>
              <a:t>微服务治理、多云编排</a:t>
            </a:r>
            <a:endParaRPr lang="zh-CN" altLang="en-US" sz="1200" dirty="0">
              <a:solidFill>
                <a:schemeClr val="tx1"/>
              </a:solidFill>
              <a:latin typeface="Alibaba PuHuiTi Regular" panose="00020600040101010101" charset="-122"/>
              <a:ea typeface="Alibaba PuHuiTi Regular" panose="00020600040101010101" charset="-122"/>
              <a:cs typeface="Alibaba PuHuiTi Regular" panose="00020600040101010101" charset="-122"/>
            </a:endParaRPr>
          </a:p>
          <a:p>
            <a:pPr marL="285750" indent="-285750" algn="l" fontAlgn="ctr">
              <a:lnSpc>
                <a:spcPct val="150000"/>
              </a:lnSpc>
              <a:buFont typeface="Wingdings" panose="05000000000000000000" charset="0"/>
              <a:buChar char=""/>
            </a:pPr>
            <a:r>
              <a:rPr lang="zh-CN" altLang="en-US" sz="1200" dirty="0">
                <a:solidFill>
                  <a:schemeClr val="tx1"/>
                </a:solidFill>
                <a:latin typeface="Alibaba PuHuiTi Regular" panose="00020600040101010101" charset="-122"/>
                <a:ea typeface="Alibaba PuHuiTi Regular" panose="00020600040101010101" charset="-122"/>
                <a:cs typeface="Alibaba PuHuiTi Regular" panose="00020600040101010101" charset="-122"/>
              </a:rPr>
              <a:t>经历：</a:t>
            </a:r>
            <a:r>
              <a:rPr lang="en-US" altLang="zh-CN" sz="1200" dirty="0">
                <a:solidFill>
                  <a:schemeClr val="tx1"/>
                </a:solidFill>
                <a:latin typeface="Alibaba PuHuiTi Regular" panose="00020600040101010101" charset="-122"/>
                <a:ea typeface="Alibaba PuHuiTi Regular" panose="00020600040101010101" charset="-122"/>
                <a:cs typeface="Alibaba PuHuiTi Regular" panose="00020600040101010101" charset="-122"/>
              </a:rPr>
              <a:t> </a:t>
            </a:r>
            <a:r>
              <a:rPr lang="zh-CN" altLang="en-US" sz="1200" dirty="0">
                <a:solidFill>
                  <a:schemeClr val="tx1"/>
                </a:solidFill>
                <a:latin typeface="Alibaba PuHuiTi Regular" panose="00020600040101010101" charset="-122"/>
                <a:ea typeface="Alibaba PuHuiTi Regular" panose="00020600040101010101" charset="-122"/>
                <a:cs typeface="Alibaba PuHuiTi Regular" panose="00020600040101010101" charset="-122"/>
              </a:rPr>
              <a:t>运维</a:t>
            </a:r>
            <a:r>
              <a:rPr lang="en-US" altLang="zh-CN" sz="1200" dirty="0">
                <a:solidFill>
                  <a:schemeClr val="tx1"/>
                </a:solidFill>
                <a:latin typeface="Alibaba PuHuiTi Regular" panose="00020600040101010101" charset="-122"/>
                <a:ea typeface="Alibaba PuHuiTi Regular" panose="00020600040101010101" charset="-122"/>
                <a:cs typeface="Alibaba PuHuiTi Regular" panose="00020600040101010101" charset="-122"/>
              </a:rPr>
              <a:t> &gt; </a:t>
            </a:r>
            <a:r>
              <a:rPr lang="zh-CN" altLang="en-US" sz="1200" dirty="0">
                <a:solidFill>
                  <a:schemeClr val="tx1"/>
                </a:solidFill>
                <a:latin typeface="Alibaba PuHuiTi Regular" panose="00020600040101010101" charset="-122"/>
                <a:ea typeface="Alibaba PuHuiTi Regular" panose="00020600040101010101" charset="-122"/>
                <a:cs typeface="Alibaba PuHuiTi Regular" panose="00020600040101010101" charset="-122"/>
              </a:rPr>
              <a:t>研发</a:t>
            </a:r>
            <a:r>
              <a:rPr lang="en-US" altLang="zh-CN" sz="1200" dirty="0">
                <a:solidFill>
                  <a:schemeClr val="tx1"/>
                </a:solidFill>
                <a:latin typeface="Alibaba PuHuiTi Regular" panose="00020600040101010101" charset="-122"/>
                <a:ea typeface="Alibaba PuHuiTi Regular" panose="00020600040101010101" charset="-122"/>
                <a:cs typeface="Alibaba PuHuiTi Regular" panose="00020600040101010101" charset="-122"/>
              </a:rPr>
              <a:t> &gt; AI </a:t>
            </a:r>
            <a:r>
              <a:rPr lang="zh-CN" altLang="en-US" sz="1200" dirty="0">
                <a:solidFill>
                  <a:schemeClr val="tx1"/>
                </a:solidFill>
                <a:latin typeface="Alibaba PuHuiTi Regular" panose="00020600040101010101" charset="-122"/>
                <a:ea typeface="Alibaba PuHuiTi Regular" panose="00020600040101010101" charset="-122"/>
                <a:cs typeface="Alibaba PuHuiTi Regular" panose="00020600040101010101" charset="-122"/>
              </a:rPr>
              <a:t>产品</a:t>
            </a:r>
            <a:r>
              <a:rPr lang="en-US" altLang="zh-CN" sz="1200" dirty="0">
                <a:solidFill>
                  <a:schemeClr val="tx1"/>
                </a:solidFill>
                <a:latin typeface="Alibaba PuHuiTi Regular" panose="00020600040101010101" charset="-122"/>
                <a:ea typeface="Alibaba PuHuiTi Regular" panose="00020600040101010101" charset="-122"/>
                <a:cs typeface="Alibaba PuHuiTi Regular" panose="00020600040101010101" charset="-122"/>
              </a:rPr>
              <a:t> &gt; </a:t>
            </a:r>
            <a:r>
              <a:rPr lang="zh-CN" altLang="en-US" sz="1200" dirty="0">
                <a:solidFill>
                  <a:schemeClr val="tx1"/>
                </a:solidFill>
                <a:latin typeface="Alibaba PuHuiTi Regular" panose="00020600040101010101" charset="-122"/>
                <a:ea typeface="Alibaba PuHuiTi Regular" panose="00020600040101010101" charset="-122"/>
                <a:cs typeface="Alibaba PuHuiTi Regular" panose="00020600040101010101" charset="-122"/>
              </a:rPr>
              <a:t>云原生产品经理</a:t>
            </a:r>
            <a:endParaRPr lang="zh-CN" altLang="en-US" sz="1200" dirty="0">
              <a:solidFill>
                <a:schemeClr val="tx1"/>
              </a:solidFill>
              <a:latin typeface="Alibaba PuHuiTi Regular" panose="00020600040101010101" charset="-122"/>
              <a:ea typeface="Alibaba PuHuiTi Regular" panose="00020600040101010101" charset="-122"/>
              <a:cs typeface="Alibaba PuHuiTi Regular" panose="00020600040101010101" charset="-122"/>
            </a:endParaRPr>
          </a:p>
          <a:p>
            <a:pPr marL="285750" indent="-285750" algn="l" fontAlgn="ctr">
              <a:lnSpc>
                <a:spcPct val="150000"/>
              </a:lnSpc>
              <a:buFont typeface="Wingdings" panose="05000000000000000000" charset="0"/>
              <a:buChar char=""/>
            </a:pPr>
            <a:r>
              <a:rPr lang="zh-CN" altLang="en-US" sz="1200" dirty="0">
                <a:latin typeface="Alibaba PuHuiTi Regular" panose="00020600040101010101" charset="-122"/>
                <a:ea typeface="Alibaba PuHuiTi Regular" panose="00020600040101010101" charset="-122"/>
                <a:cs typeface="Alibaba PuHuiTi Regular" panose="00020600040101010101" charset="-122"/>
                <a:sym typeface="+mn-ea"/>
              </a:rPr>
              <a:t>云原生布道者</a:t>
            </a:r>
            <a:endParaRPr lang="zh-CN" altLang="en-US" sz="1200" dirty="0">
              <a:solidFill>
                <a:schemeClr val="tx1"/>
              </a:solidFill>
              <a:latin typeface="Alibaba PuHuiTi Regular" panose="00020600040101010101" charset="-122"/>
              <a:ea typeface="Alibaba PuHuiTi Regular" panose="00020600040101010101" charset="-122"/>
              <a:cs typeface="Alibaba PuHuiTi Regular" panose="00020600040101010101" charset="-122"/>
            </a:endParaRPr>
          </a:p>
          <a:p>
            <a:pPr marL="285750" indent="-285750" algn="l" fontAlgn="ctr">
              <a:lnSpc>
                <a:spcPct val="150000"/>
              </a:lnSpc>
              <a:buFont typeface="Wingdings" panose="05000000000000000000" charset="0"/>
              <a:buChar char=""/>
            </a:pPr>
            <a:r>
              <a:rPr lang="zh-CN" altLang="en-US" sz="1200" dirty="0">
                <a:solidFill>
                  <a:schemeClr val="tx1"/>
                </a:solidFill>
                <a:latin typeface="Alibaba PuHuiTi Regular" panose="00020600040101010101" charset="-122"/>
                <a:ea typeface="Alibaba PuHuiTi Regular" panose="00020600040101010101" charset="-122"/>
                <a:cs typeface="Alibaba PuHuiTi Regular" panose="00020600040101010101" charset="-122"/>
              </a:rPr>
              <a:t>开源狂热爱好者</a:t>
            </a:r>
            <a:endParaRPr lang="zh-CN" altLang="en-US" sz="1200" dirty="0">
              <a:solidFill>
                <a:schemeClr val="tx1"/>
              </a:solidFill>
              <a:latin typeface="Alibaba PuHuiTi Regular" panose="00020600040101010101" charset="-122"/>
              <a:ea typeface="Alibaba PuHuiTi Regular" panose="00020600040101010101" charset="-122"/>
              <a:cs typeface="Alibaba PuHuiTi Regular" panose="00020600040101010101" charset="-122"/>
            </a:endParaRPr>
          </a:p>
          <a:p>
            <a:pPr algn="l" fontAlgn="ctr">
              <a:lnSpc>
                <a:spcPct val="150000"/>
              </a:lnSpc>
              <a:buFont typeface="Wingdings" panose="05000000000000000000" charset="0"/>
            </a:pPr>
            <a:endParaRPr lang="en-US" altLang="zh-CN" sz="1200" b="1" dirty="0">
              <a:solidFill>
                <a:schemeClr val="tx1"/>
              </a:solidFill>
              <a:latin typeface="Alibaba PuHuiTi Regular" panose="00020600040101010101" charset="-122"/>
              <a:ea typeface="Alibaba PuHuiTi Regular" panose="00020600040101010101" charset="-122"/>
              <a:cs typeface="Alibaba PuHuiTi Regular" panose="00020600040101010101" charset="-122"/>
              <a:sym typeface="+mn-ea"/>
            </a:endParaRPr>
          </a:p>
          <a:p>
            <a:pPr algn="l" fontAlgn="ctr">
              <a:lnSpc>
                <a:spcPct val="150000"/>
              </a:lnSpc>
              <a:buFont typeface="Wingdings" panose="05000000000000000000" charset="0"/>
            </a:pPr>
            <a:r>
              <a:rPr lang="zh-CN" altLang="en-US" sz="1200" b="1" dirty="0">
                <a:solidFill>
                  <a:schemeClr val="tx1"/>
                </a:solidFill>
                <a:latin typeface="Alibaba PuHuiTi Regular" panose="00020600040101010101" charset="-122"/>
                <a:ea typeface="Alibaba PuHuiTi Regular" panose="00020600040101010101" charset="-122"/>
                <a:cs typeface="Alibaba PuHuiTi Regular" panose="00020600040101010101" charset="-122"/>
                <a:sym typeface="+mn-ea"/>
              </a:rPr>
              <a:t>理念：</a:t>
            </a:r>
            <a:r>
              <a:rPr lang="en-US" altLang="zh-CN" sz="1200" b="1" dirty="0">
                <a:solidFill>
                  <a:schemeClr val="tx1"/>
                </a:solidFill>
                <a:latin typeface="Alibaba PuHuiTi Regular" panose="00020600040101010101" charset="-122"/>
                <a:ea typeface="Alibaba PuHuiTi Regular" panose="00020600040101010101" charset="-122"/>
                <a:cs typeface="Alibaba PuHuiTi Regular" panose="00020600040101010101" charset="-122"/>
                <a:sym typeface="+mn-ea"/>
              </a:rPr>
              <a:t>  </a:t>
            </a:r>
            <a:r>
              <a:rPr lang="zh-CN" altLang="en-US" sz="1200" b="1" dirty="0">
                <a:solidFill>
                  <a:schemeClr val="tx1"/>
                </a:solidFill>
                <a:latin typeface="Alibaba PuHuiTi Regular" panose="00020600040101010101" charset="-122"/>
                <a:ea typeface="Alibaba PuHuiTi Regular" panose="00020600040101010101" charset="-122"/>
                <a:cs typeface="Alibaba PuHuiTi Regular" panose="00020600040101010101" charset="-122"/>
                <a:sym typeface="+mn-ea"/>
              </a:rPr>
              <a:t>尽量让自己的回复能对别人有帮助</a:t>
            </a:r>
            <a:endParaRPr lang="zh-CN" altLang="en-US" sz="1200" b="1" dirty="0">
              <a:solidFill>
                <a:schemeClr val="tx1"/>
              </a:solidFill>
              <a:latin typeface="Alibaba PuHuiTi Regular" panose="00020600040101010101" charset="-122"/>
              <a:ea typeface="Alibaba PuHuiTi Regular" panose="00020600040101010101" charset="-122"/>
              <a:cs typeface="Alibaba PuHuiTi Regular" panose="00020600040101010101" charset="-122"/>
              <a:sym typeface="+mn-ea"/>
            </a:endParaRPr>
          </a:p>
        </p:txBody>
      </p:sp>
      <p:sp>
        <p:nvSpPr>
          <p:cNvPr id="32" name="矩形 31"/>
          <p:cNvSpPr/>
          <p:nvPr/>
        </p:nvSpPr>
        <p:spPr>
          <a:xfrm>
            <a:off x="1390015" y="3299460"/>
            <a:ext cx="995680" cy="583565"/>
          </a:xfrm>
          <a:prstGeom prst="rect">
            <a:avLst/>
          </a:prstGeom>
        </p:spPr>
        <p:txBody>
          <a:bodyPr wrap="none">
            <a:spAutoFit/>
            <a:scene3d>
              <a:camera prst="orthographicFront"/>
              <a:lightRig rig="threePt" dir="t"/>
            </a:scene3d>
          </a:bodyPr>
          <a:lstStyle/>
          <a:p>
            <a:pPr algn="ctr"/>
            <a:r>
              <a:rPr lang="zh-CN" altLang="en-US" sz="3200" b="1" dirty="0">
                <a:solidFill>
                  <a:schemeClr val="accent1"/>
                </a:solidFill>
                <a:effectLst>
                  <a:reflection blurRad="6350" stA="53000" endA="300" endPos="35500" dir="5400000" sy="-90000" algn="bl" rotWithShape="0"/>
                </a:effectLst>
                <a:latin typeface="Alibaba PuHuiTi Regular" panose="00020600040101010101" charset="-122"/>
                <a:ea typeface="Alibaba PuHuiTi Regular" panose="00020600040101010101" charset="-122"/>
              </a:rPr>
              <a:t>船长</a:t>
            </a:r>
            <a:endParaRPr lang="zh-CN" altLang="en-US" sz="3200" b="1" dirty="0">
              <a:solidFill>
                <a:schemeClr val="accent1"/>
              </a:solidFill>
              <a:effectLst>
                <a:reflection blurRad="6350" stA="53000" endA="300" endPos="35500" dir="5400000" sy="-90000" algn="bl" rotWithShape="0"/>
              </a:effectLst>
              <a:latin typeface="Alibaba PuHuiTi Regular" panose="00020600040101010101" charset="-122"/>
              <a:ea typeface="Alibaba PuHuiTi Regular" panose="00020600040101010101" charset="-122"/>
            </a:endParaRPr>
          </a:p>
        </p:txBody>
      </p:sp>
      <p:sp>
        <p:nvSpPr>
          <p:cNvPr id="33" name="文本框 32"/>
          <p:cNvSpPr txBox="1"/>
          <p:nvPr/>
        </p:nvSpPr>
        <p:spPr>
          <a:xfrm>
            <a:off x="1019810" y="4149090"/>
            <a:ext cx="1861820" cy="368300"/>
          </a:xfrm>
          <a:prstGeom prst="rect">
            <a:avLst/>
          </a:prstGeom>
          <a:noFill/>
        </p:spPr>
        <p:txBody>
          <a:bodyPr wrap="square" rtlCol="0">
            <a:spAutoFit/>
          </a:bodyPr>
          <a:lstStyle/>
          <a:p>
            <a:pPr indent="0" algn="ctr">
              <a:lnSpc>
                <a:spcPct val="150000"/>
              </a:lnSpc>
              <a:buNone/>
            </a:pPr>
            <a:r>
              <a:rPr lang="en-US" altLang="zh-CN" sz="1200" dirty="0">
                <a:solidFill>
                  <a:schemeClr val="tx1"/>
                </a:solidFill>
                <a:latin typeface="Alibaba PuHuiTi Regular" panose="00020600040101010101" charset="-122"/>
                <a:ea typeface="Alibaba PuHuiTi Regular" panose="00020600040101010101" charset="-122"/>
                <a:cs typeface="Alibaba PuHuiTi Regular" panose="00020600040101010101" charset="-122"/>
                <a:sym typeface="+mn-ea"/>
              </a:rPr>
              <a:t>DaoCloud </a:t>
            </a:r>
            <a:r>
              <a:rPr lang="zh-CN" altLang="en-US" sz="1200" dirty="0">
                <a:solidFill>
                  <a:schemeClr val="tx1"/>
                </a:solidFill>
                <a:latin typeface="Alibaba PuHuiTi Regular" panose="00020600040101010101" charset="-122"/>
                <a:ea typeface="Alibaba PuHuiTi Regular" panose="00020600040101010101" charset="-122"/>
                <a:cs typeface="Alibaba PuHuiTi Regular" panose="00020600040101010101" charset="-122"/>
                <a:sym typeface="+mn-ea"/>
              </a:rPr>
              <a:t>高级产品经理</a:t>
            </a:r>
            <a:endParaRPr lang="zh-CN" altLang="en-US" sz="1200" dirty="0">
              <a:solidFill>
                <a:schemeClr val="tx1"/>
              </a:solidFill>
              <a:latin typeface="Alibaba PuHuiTi Regular" panose="00020600040101010101" charset="-122"/>
              <a:ea typeface="Alibaba PuHuiTi Regular" panose="00020600040101010101" charset="-122"/>
              <a:cs typeface="Alibaba PuHuiTi Regular" panose="00020600040101010101" charset="-122"/>
              <a:sym typeface="+mn-ea"/>
            </a:endParaRPr>
          </a:p>
        </p:txBody>
      </p:sp>
      <p:sp>
        <p:nvSpPr>
          <p:cNvPr id="34" name="矩形 33"/>
          <p:cNvSpPr/>
          <p:nvPr/>
        </p:nvSpPr>
        <p:spPr>
          <a:xfrm>
            <a:off x="3621405" y="1129030"/>
            <a:ext cx="868680" cy="368300"/>
          </a:xfrm>
          <a:prstGeom prst="rect">
            <a:avLst/>
          </a:prstGeom>
        </p:spPr>
        <p:txBody>
          <a:bodyPr wrap="none">
            <a:spAutoFit/>
          </a:bodyPr>
          <a:lstStyle/>
          <a:p>
            <a:r>
              <a:rPr lang="zh-CN" altLang="en-US" b="1" dirty="0">
                <a:solidFill>
                  <a:schemeClr val="accent1">
                    <a:lumMod val="60000"/>
                    <a:lumOff val="40000"/>
                  </a:schemeClr>
                </a:solidFill>
                <a:latin typeface="Alibaba PuHuiTi Bold" panose="00020600040101010101" charset="-122"/>
                <a:ea typeface="Alibaba PuHuiTi Bold" panose="00020600040101010101" charset="-122"/>
                <a:sym typeface="Calibri" panose="020F0502020204030204" charset="0"/>
              </a:rPr>
              <a:t>关于我</a:t>
            </a:r>
            <a:endParaRPr lang="zh-CN" altLang="en-US" b="1" dirty="0">
              <a:solidFill>
                <a:schemeClr val="accent1">
                  <a:lumMod val="60000"/>
                  <a:lumOff val="40000"/>
                </a:schemeClr>
              </a:solidFill>
              <a:latin typeface="Alibaba PuHuiTi Bold" panose="00020600040101010101" charset="-122"/>
              <a:ea typeface="Alibaba PuHuiTi Bold" panose="00020600040101010101" charset="-122"/>
              <a:sym typeface="Calibri" panose="020F0502020204030204" charset="0"/>
            </a:endParaRPr>
          </a:p>
        </p:txBody>
      </p:sp>
      <p:sp>
        <p:nvSpPr>
          <p:cNvPr id="35" name="矩形 34"/>
          <p:cNvSpPr/>
          <p:nvPr/>
        </p:nvSpPr>
        <p:spPr>
          <a:xfrm>
            <a:off x="7741285" y="1129030"/>
            <a:ext cx="640080" cy="368300"/>
          </a:xfrm>
          <a:prstGeom prst="rect">
            <a:avLst/>
          </a:prstGeom>
        </p:spPr>
        <p:txBody>
          <a:bodyPr wrap="none">
            <a:spAutoFit/>
          </a:bodyPr>
          <a:lstStyle/>
          <a:p>
            <a:r>
              <a:rPr lang="zh-CN" altLang="en-US" b="1" dirty="0">
                <a:solidFill>
                  <a:schemeClr val="accent1">
                    <a:lumMod val="60000"/>
                    <a:lumOff val="40000"/>
                  </a:schemeClr>
                </a:solidFill>
                <a:latin typeface="Alibaba PuHuiTi Bold" panose="00020600040101010101" charset="-122"/>
                <a:ea typeface="Alibaba PuHuiTi Bold" panose="00020600040101010101" charset="-122"/>
                <a:sym typeface="Calibri" panose="020F0502020204030204" charset="0"/>
              </a:rPr>
              <a:t>信息</a:t>
            </a:r>
            <a:endParaRPr lang="zh-CN" altLang="en-US" b="1" dirty="0">
              <a:solidFill>
                <a:schemeClr val="accent1">
                  <a:lumMod val="60000"/>
                  <a:lumOff val="40000"/>
                </a:schemeClr>
              </a:solidFill>
              <a:latin typeface="Alibaba PuHuiTi Bold" panose="00020600040101010101" charset="-122"/>
              <a:ea typeface="Alibaba PuHuiTi Bold" panose="00020600040101010101" charset="-122"/>
              <a:sym typeface="Calibri" panose="020F0502020204030204" charset="0"/>
            </a:endParaRPr>
          </a:p>
        </p:txBody>
      </p:sp>
      <p:pic>
        <p:nvPicPr>
          <p:cNvPr id="5" name="图片 4" descr="微信"/>
          <p:cNvPicPr>
            <a:picLocks noChangeAspect="1"/>
          </p:cNvPicPr>
          <p:nvPr/>
        </p:nvPicPr>
        <p:blipFill>
          <a:blip r:embed="rId1"/>
          <a:stretch>
            <a:fillRect/>
          </a:stretch>
        </p:blipFill>
        <p:spPr>
          <a:xfrm>
            <a:off x="1425575" y="4677410"/>
            <a:ext cx="360045" cy="360045"/>
          </a:xfrm>
          <a:prstGeom prst="rect">
            <a:avLst/>
          </a:prstGeom>
        </p:spPr>
      </p:pic>
      <p:sp>
        <p:nvSpPr>
          <p:cNvPr id="6" name="文本框 5"/>
          <p:cNvSpPr txBox="1"/>
          <p:nvPr/>
        </p:nvSpPr>
        <p:spPr>
          <a:xfrm>
            <a:off x="7752080" y="1988820"/>
            <a:ext cx="3552190" cy="2030095"/>
          </a:xfrm>
          <a:prstGeom prst="rect">
            <a:avLst/>
          </a:prstGeom>
          <a:noFill/>
        </p:spPr>
        <p:txBody>
          <a:bodyPr wrap="square" rtlCol="0">
            <a:spAutoFit/>
          </a:bodyPr>
          <a:p>
            <a:r>
              <a:rPr lang="zh-CN" altLang="en-US" sz="1400">
                <a:latin typeface="Alibaba PuHuiTi Regular" panose="00020600040101010101" charset="-122"/>
                <a:ea typeface="Alibaba PuHuiTi Regular" panose="00020600040101010101" charset="-122"/>
                <a:cs typeface="Alibaba PuHuiTi Regular" panose="00020600040101010101" charset="-122"/>
              </a:rPr>
              <a:t>姓</a:t>
            </a:r>
            <a:r>
              <a:rPr lang="en-US" altLang="zh-CN" sz="1400">
                <a:latin typeface="Alibaba PuHuiTi Regular" panose="00020600040101010101" charset="-122"/>
                <a:ea typeface="Alibaba PuHuiTi Regular" panose="00020600040101010101" charset="-122"/>
                <a:cs typeface="Alibaba PuHuiTi Regular" panose="00020600040101010101" charset="-122"/>
              </a:rPr>
              <a:t>     </a:t>
            </a:r>
            <a:r>
              <a:rPr lang="zh-CN" altLang="en-US" sz="1400">
                <a:latin typeface="Alibaba PuHuiTi Regular" panose="00020600040101010101" charset="-122"/>
                <a:ea typeface="Alibaba PuHuiTi Regular" panose="00020600040101010101" charset="-122"/>
                <a:cs typeface="Alibaba PuHuiTi Regular" panose="00020600040101010101" charset="-122"/>
              </a:rPr>
              <a:t>名：卢传佳</a:t>
            </a:r>
            <a:endParaRPr lang="zh-CN" altLang="en-US" sz="1400">
              <a:latin typeface="Alibaba PuHuiTi Regular" panose="00020600040101010101" charset="-122"/>
              <a:ea typeface="Alibaba PuHuiTi Regular" panose="00020600040101010101" charset="-122"/>
              <a:cs typeface="Alibaba PuHuiTi Regular" panose="00020600040101010101" charset="-122"/>
            </a:endParaRPr>
          </a:p>
          <a:p>
            <a:endParaRPr lang="en-US" altLang="zh-CN" sz="1400">
              <a:latin typeface="Alibaba PuHuiTi Regular" panose="00020600040101010101" charset="-122"/>
              <a:ea typeface="Alibaba PuHuiTi Regular" panose="00020600040101010101" charset="-122"/>
              <a:cs typeface="Alibaba PuHuiTi Regular" panose="00020600040101010101" charset="-122"/>
            </a:endParaRPr>
          </a:p>
          <a:p>
            <a:r>
              <a:rPr lang="zh-CN" altLang="en-US" sz="1400">
                <a:latin typeface="Alibaba PuHuiTi Regular" panose="00020600040101010101" charset="-122"/>
                <a:ea typeface="Alibaba PuHuiTi Regular" panose="00020600040101010101" charset="-122"/>
                <a:cs typeface="Alibaba PuHuiTi Regular" panose="00020600040101010101" charset="-122"/>
                <a:sym typeface="+mn-ea"/>
              </a:rPr>
              <a:t>邮</a:t>
            </a:r>
            <a:r>
              <a:rPr lang="en-US" altLang="zh-CN" sz="1400">
                <a:latin typeface="Alibaba PuHuiTi Regular" panose="00020600040101010101" charset="-122"/>
                <a:ea typeface="Alibaba PuHuiTi Regular" panose="00020600040101010101" charset="-122"/>
                <a:cs typeface="Alibaba PuHuiTi Regular" panose="00020600040101010101" charset="-122"/>
                <a:sym typeface="+mn-ea"/>
              </a:rPr>
              <a:t>     </a:t>
            </a:r>
            <a:r>
              <a:rPr lang="zh-CN" altLang="en-US" sz="1400">
                <a:latin typeface="Alibaba PuHuiTi Regular" panose="00020600040101010101" charset="-122"/>
                <a:ea typeface="Alibaba PuHuiTi Regular" panose="00020600040101010101" charset="-122"/>
                <a:cs typeface="Alibaba PuHuiTi Regular" panose="00020600040101010101" charset="-122"/>
                <a:sym typeface="+mn-ea"/>
              </a:rPr>
              <a:t>箱：</a:t>
            </a:r>
            <a:r>
              <a:rPr lang="en-US" altLang="zh-CN" sz="1400">
                <a:latin typeface="Alibaba PuHuiTi Regular" panose="00020600040101010101" charset="-122"/>
                <a:ea typeface="Alibaba PuHuiTi Regular" panose="00020600040101010101" charset="-122"/>
                <a:cs typeface="Alibaba PuHuiTi Regular" panose="00020600040101010101" charset="-122"/>
                <a:sym typeface="+mn-ea"/>
              </a:rPr>
              <a:t>samzong.lu@gmail.com</a:t>
            </a:r>
            <a:endParaRPr lang="en-US" altLang="zh-CN" sz="1400">
              <a:latin typeface="Alibaba PuHuiTi Regular" panose="00020600040101010101" charset="-122"/>
              <a:ea typeface="Alibaba PuHuiTi Regular" panose="00020600040101010101" charset="-122"/>
              <a:cs typeface="Alibaba PuHuiTi Regular" panose="00020600040101010101" charset="-122"/>
              <a:sym typeface="+mn-ea"/>
            </a:endParaRPr>
          </a:p>
          <a:p>
            <a:r>
              <a:rPr lang="en-US" altLang="zh-CN" sz="1400">
                <a:latin typeface="Alibaba PuHuiTi Regular" panose="00020600040101010101" charset="-122"/>
                <a:ea typeface="Alibaba PuHuiTi Regular" panose="00020600040101010101" charset="-122"/>
                <a:cs typeface="Alibaba PuHuiTi Regular" panose="00020600040101010101" charset="-122"/>
                <a:sym typeface="+mn-ea"/>
              </a:rPr>
              <a:t>                      chuanjia.lu@daocloud.io</a:t>
            </a:r>
            <a:endParaRPr lang="en-US" altLang="zh-CN" sz="1400">
              <a:latin typeface="Alibaba PuHuiTi Regular" panose="00020600040101010101" charset="-122"/>
              <a:ea typeface="Alibaba PuHuiTi Regular" panose="00020600040101010101" charset="-122"/>
              <a:cs typeface="Alibaba PuHuiTi Regular" panose="00020600040101010101" charset="-122"/>
              <a:sym typeface="+mn-ea"/>
            </a:endParaRPr>
          </a:p>
          <a:p>
            <a:endParaRPr lang="en-US" altLang="zh-CN" sz="1400">
              <a:latin typeface="Alibaba PuHuiTi Regular" panose="00020600040101010101" charset="-122"/>
              <a:ea typeface="Alibaba PuHuiTi Regular" panose="00020600040101010101" charset="-122"/>
              <a:cs typeface="Alibaba PuHuiTi Regular" panose="00020600040101010101" charset="-122"/>
              <a:sym typeface="+mn-ea"/>
            </a:endParaRPr>
          </a:p>
          <a:p>
            <a:r>
              <a:rPr lang="en-US" altLang="zh-CN" sz="1400">
                <a:latin typeface="Alibaba PuHuiTi Regular" panose="00020600040101010101" charset="-122"/>
                <a:ea typeface="Alibaba PuHuiTi Regular" panose="00020600040101010101" charset="-122"/>
                <a:cs typeface="Alibaba PuHuiTi Regular" panose="00020600040101010101" charset="-122"/>
                <a:sym typeface="+mn-ea"/>
              </a:rPr>
              <a:t>GitHub</a:t>
            </a:r>
            <a:r>
              <a:rPr lang="zh-CN" altLang="en-US" sz="1400">
                <a:latin typeface="Alibaba PuHuiTi Regular" panose="00020600040101010101" charset="-122"/>
                <a:ea typeface="Alibaba PuHuiTi Regular" panose="00020600040101010101" charset="-122"/>
                <a:cs typeface="Alibaba PuHuiTi Regular" panose="00020600040101010101" charset="-122"/>
                <a:sym typeface="+mn-ea"/>
              </a:rPr>
              <a:t>：</a:t>
            </a:r>
            <a:r>
              <a:rPr lang="en-US" altLang="zh-CN" sz="1400">
                <a:latin typeface="Alibaba PuHuiTi Regular" panose="00020600040101010101" charset="-122"/>
                <a:ea typeface="Alibaba PuHuiTi Regular" panose="00020600040101010101" charset="-122"/>
                <a:cs typeface="Alibaba PuHuiTi Regular" panose="00020600040101010101" charset="-122"/>
                <a:sym typeface="+mn-ea"/>
              </a:rPr>
              <a:t>github.com/SAMZONG</a:t>
            </a:r>
            <a:endParaRPr lang="en-US" altLang="zh-CN" sz="1400">
              <a:latin typeface="Alibaba PuHuiTi Regular" panose="00020600040101010101" charset="-122"/>
              <a:ea typeface="Alibaba PuHuiTi Regular" panose="00020600040101010101" charset="-122"/>
              <a:cs typeface="Alibaba PuHuiTi Regular" panose="00020600040101010101" charset="-122"/>
            </a:endParaRPr>
          </a:p>
          <a:p>
            <a:endParaRPr lang="en-US" altLang="zh-CN" sz="1400">
              <a:latin typeface="Alibaba PuHuiTi Regular" panose="00020600040101010101" charset="-122"/>
              <a:ea typeface="Alibaba PuHuiTi Regular" panose="00020600040101010101" charset="-122"/>
              <a:cs typeface="Alibaba PuHuiTi Regular" panose="00020600040101010101" charset="-122"/>
            </a:endParaRPr>
          </a:p>
          <a:p>
            <a:endParaRPr lang="en-US" altLang="zh-CN" sz="1400">
              <a:latin typeface="Alibaba PuHuiTi Regular" panose="00020600040101010101" charset="-122"/>
              <a:ea typeface="Alibaba PuHuiTi Regular" panose="00020600040101010101" charset="-122"/>
              <a:cs typeface="Alibaba PuHuiTi Regular" panose="00020600040101010101" charset="-122"/>
            </a:endParaRPr>
          </a:p>
          <a:p>
            <a:endParaRPr lang="en-US" altLang="zh-CN" sz="1400">
              <a:latin typeface="Alibaba PuHuiTi Regular" panose="00020600040101010101" charset="-122"/>
              <a:ea typeface="Alibaba PuHuiTi Regular" panose="00020600040101010101" charset="-122"/>
              <a:cs typeface="Alibaba PuHuiTi Regular" panose="00020600040101010101" charset="-122"/>
            </a:endParaRPr>
          </a:p>
        </p:txBody>
      </p:sp>
      <p:pic>
        <p:nvPicPr>
          <p:cNvPr id="7" name="图片 6" descr="twitter"/>
          <p:cNvPicPr>
            <a:picLocks noChangeAspect="1"/>
          </p:cNvPicPr>
          <p:nvPr/>
        </p:nvPicPr>
        <p:blipFill>
          <a:blip r:embed="rId2"/>
          <a:stretch>
            <a:fillRect/>
          </a:stretch>
        </p:blipFill>
        <p:spPr>
          <a:xfrm>
            <a:off x="1982470" y="4677410"/>
            <a:ext cx="360045" cy="360045"/>
          </a:xfrm>
          <a:prstGeom prst="rect">
            <a:avLst/>
          </a:prstGeom>
        </p:spPr>
      </p:pic>
      <p:pic>
        <p:nvPicPr>
          <p:cNvPr id="8" name="图片 7"/>
          <p:cNvPicPr>
            <a:picLocks noChangeAspect="1"/>
          </p:cNvPicPr>
          <p:nvPr/>
        </p:nvPicPr>
        <p:blipFill>
          <a:blip r:embed="rId3"/>
          <a:stretch>
            <a:fillRect/>
          </a:stretch>
        </p:blipFill>
        <p:spPr>
          <a:xfrm>
            <a:off x="8704580" y="4149090"/>
            <a:ext cx="1625600" cy="1631315"/>
          </a:xfrm>
          <a:prstGeom prst="rect">
            <a:avLst/>
          </a:prstGeom>
        </p:spPr>
      </p:pic>
      <p:pic>
        <p:nvPicPr>
          <p:cNvPr id="39" name="图片 38" descr="/Users/x/Downloads/Generated Image September 07, 2025 - 7_57PM.jpegGenerated Image September 07, 2025 - 7_57PM"/>
          <p:cNvPicPr>
            <a:picLocks noChangeAspect="1"/>
          </p:cNvPicPr>
          <p:nvPr/>
        </p:nvPicPr>
        <p:blipFill>
          <a:blip r:embed="rId4"/>
          <a:srcRect l="13521" r="13521"/>
          <a:stretch>
            <a:fillRect/>
          </a:stretch>
        </p:blipFill>
        <p:spPr>
          <a:xfrm>
            <a:off x="1127125" y="1226820"/>
            <a:ext cx="1554480" cy="15544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857452" y="6438900"/>
            <a:ext cx="2661448" cy="215900"/>
          </a:xfrm>
        </p:spPr>
        <p:txBody>
          <a:bodyPr/>
          <a:lstStyle/>
          <a:p>
            <a:fld id="{7F65B630-C7FF-41C0-9923-C5E5E29EED81}" type="slidenum">
              <a:rPr lang="zh-CN" altLang="en-US" smtClean="0"/>
            </a:fld>
            <a:endParaRPr lang="zh-CN" altLang="en-US"/>
          </a:p>
        </p:txBody>
      </p:sp>
      <p:grpSp>
        <p:nvGrpSpPr>
          <p:cNvPr id="5" name="iśḻíḋé"/>
          <p:cNvGrpSpPr>
            <a:grpSpLocks noChangeAspect="1"/>
          </p:cNvGrpSpPr>
          <p:nvPr/>
        </p:nvGrpSpPr>
        <p:grpSpPr>
          <a:xfrm>
            <a:off x="1141645" y="1342701"/>
            <a:ext cx="9908709" cy="4174252"/>
            <a:chOff x="1137346" y="1545074"/>
            <a:chExt cx="9908709" cy="4174252"/>
          </a:xfrm>
        </p:grpSpPr>
        <p:grpSp>
          <p:nvGrpSpPr>
            <p:cNvPr id="6" name="îṣļiḋe"/>
            <p:cNvGrpSpPr/>
            <p:nvPr/>
          </p:nvGrpSpPr>
          <p:grpSpPr>
            <a:xfrm>
              <a:off x="6579784" y="1545074"/>
              <a:ext cx="4466271" cy="4174252"/>
              <a:chOff x="6579784" y="1545074"/>
              <a:chExt cx="4466271" cy="4174252"/>
            </a:xfrm>
          </p:grpSpPr>
          <p:sp>
            <p:nvSpPr>
              <p:cNvPr id="17" name="îṧ1íḓé"/>
              <p:cNvSpPr/>
              <p:nvPr/>
            </p:nvSpPr>
            <p:spPr>
              <a:xfrm>
                <a:off x="6579784" y="1707621"/>
                <a:ext cx="4466271" cy="928022"/>
              </a:xfrm>
              <a:prstGeom prst="roundRect">
                <a:avLst/>
              </a:prstGeom>
              <a:solidFill>
                <a:schemeClr val="accent2">
                  <a:lumMod val="20000"/>
                  <a:lumOff val="80000"/>
                </a:schemeClr>
              </a:solidFill>
              <a:ln w="12700" cap="flat">
                <a:noFill/>
                <a:prstDash val="solid"/>
                <a:miter/>
              </a:ln>
              <a:effectLst>
                <a:outerShdw blurRad="127000" dist="63500" dir="2700000" algn="tl" rotWithShape="0">
                  <a:schemeClr val="accent2">
                    <a:alpha val="40000"/>
                  </a:schemeClr>
                </a:outerShdw>
              </a:effectLst>
            </p:spPr>
            <p:txBody>
              <a:bodyPr rtlCol="0" anchor="ctr"/>
              <a:lstStyle/>
              <a:p>
                <a:endParaRPr lang="zh-CN" altLang="en-US" sz="1200"/>
              </a:p>
            </p:txBody>
          </p:sp>
          <p:sp>
            <p:nvSpPr>
              <p:cNvPr id="18" name="iṣḻidè"/>
              <p:cNvSpPr/>
              <p:nvPr/>
            </p:nvSpPr>
            <p:spPr>
              <a:xfrm>
                <a:off x="6776725" y="1545074"/>
                <a:ext cx="1921763" cy="324968"/>
              </a:xfrm>
              <a:prstGeom prst="roundRect">
                <a:avLst/>
              </a:prstGeom>
              <a:solidFill>
                <a:schemeClr val="accent2"/>
              </a:solidFill>
              <a:ln w="12700" cap="flat">
                <a:noFill/>
                <a:prstDash val="solid"/>
                <a:miter/>
              </a:ln>
              <a:effectLst>
                <a:outerShdw blurRad="127000" dist="63500" dir="2700000" algn="tl" rotWithShape="0">
                  <a:schemeClr val="accent2">
                    <a:alpha val="40000"/>
                  </a:schemeClr>
                </a:outerShdw>
              </a:effectLst>
            </p:spPr>
            <p:txBody>
              <a:bodyPr rtlCol="0" anchor="ctr"/>
              <a:lstStyle/>
              <a:p>
                <a:pPr algn="ctr"/>
                <a:r>
                  <a:rPr lang="zh-CN" altLang="en-US" sz="1200" b="1" dirty="0">
                    <a:solidFill>
                      <a:srgbClr val="FFFFFF"/>
                    </a:solidFill>
                    <a:latin typeface="阿里巴巴普惠体" panose="00020600040101010101" charset="-122"/>
                    <a:ea typeface="阿里巴巴普惠体" panose="00020600040101010101" charset="-122"/>
                  </a:rPr>
                  <a:t>开放中立 </a:t>
                </a:r>
                <a:endParaRPr lang="zh-CN" altLang="en-US" sz="1200" b="1" dirty="0">
                  <a:solidFill>
                    <a:srgbClr val="FFFFFF"/>
                  </a:solidFill>
                  <a:latin typeface="阿里巴巴普惠体" panose="00020600040101010101" charset="-122"/>
                  <a:ea typeface="阿里巴巴普惠体" panose="00020600040101010101" charset="-122"/>
                </a:endParaRPr>
              </a:p>
            </p:txBody>
          </p:sp>
          <p:sp>
            <p:nvSpPr>
              <p:cNvPr id="19" name="iš1îde"/>
              <p:cNvSpPr/>
              <p:nvPr/>
            </p:nvSpPr>
            <p:spPr>
              <a:xfrm>
                <a:off x="6666328" y="1875716"/>
                <a:ext cx="4293182" cy="415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nSpc>
                    <a:spcPct val="130000"/>
                  </a:lnSpc>
                </a:pPr>
                <a:r>
                  <a:rPr kumimoji="1" lang="zh-CN" altLang="en-US" sz="1000" dirty="0">
                    <a:solidFill>
                      <a:schemeClr val="tx1"/>
                    </a:solidFill>
                    <a:latin typeface="阿里巴巴普惠体" panose="00020600040101010101" charset="-122"/>
                    <a:ea typeface="阿里巴巴普惠体" panose="00020600040101010101" charset="-122"/>
                  </a:rPr>
                  <a:t>来自互联网、金融、制造业、 运营商、云厂商等联合发起 </a:t>
                </a:r>
                <a:endParaRPr kumimoji="1" lang="zh-CN" altLang="en-US" sz="1000" dirty="0">
                  <a:solidFill>
                    <a:schemeClr val="tx1"/>
                  </a:solidFill>
                  <a:latin typeface="阿里巴巴普惠体" panose="00020600040101010101" charset="-122"/>
                  <a:ea typeface="阿里巴巴普惠体" panose="00020600040101010101" charset="-122"/>
                </a:endParaRPr>
              </a:p>
            </p:txBody>
          </p:sp>
          <p:sp>
            <p:nvSpPr>
              <p:cNvPr id="20" name="îŝļíḓe"/>
              <p:cNvSpPr/>
              <p:nvPr/>
            </p:nvSpPr>
            <p:spPr>
              <a:xfrm>
                <a:off x="6579784" y="3249463"/>
                <a:ext cx="4466271" cy="928022"/>
              </a:xfrm>
              <a:prstGeom prst="roundRect">
                <a:avLst/>
              </a:prstGeom>
              <a:solidFill>
                <a:schemeClr val="accent4">
                  <a:lumMod val="20000"/>
                  <a:lumOff val="80000"/>
                </a:schemeClr>
              </a:solidFill>
              <a:ln w="12700" cap="flat">
                <a:noFill/>
                <a:prstDash val="solid"/>
                <a:miter/>
              </a:ln>
              <a:effectLst>
                <a:outerShdw blurRad="127000" dist="63500" dir="2700000" algn="tl" rotWithShape="0">
                  <a:schemeClr val="accent4">
                    <a:alpha val="40000"/>
                  </a:schemeClr>
                </a:outerShdw>
              </a:effectLst>
            </p:spPr>
            <p:txBody>
              <a:bodyPr rtlCol="0" anchor="ctr"/>
              <a:lstStyle/>
              <a:p>
                <a:endParaRPr lang="zh-CN" altLang="en-US" sz="1200"/>
              </a:p>
            </p:txBody>
          </p:sp>
          <p:sp>
            <p:nvSpPr>
              <p:cNvPr id="21" name="ísļîdè"/>
              <p:cNvSpPr/>
              <p:nvPr/>
            </p:nvSpPr>
            <p:spPr>
              <a:xfrm>
                <a:off x="6776725" y="3086916"/>
                <a:ext cx="1921763" cy="324968"/>
              </a:xfrm>
              <a:prstGeom prst="roundRect">
                <a:avLst/>
              </a:prstGeom>
              <a:solidFill>
                <a:schemeClr val="accent4"/>
              </a:solidFill>
              <a:ln w="12700" cap="flat">
                <a:noFill/>
                <a:prstDash val="solid"/>
                <a:miter/>
              </a:ln>
              <a:effectLst>
                <a:outerShdw blurRad="127000" dist="63500" dir="2700000" algn="tl" rotWithShape="0">
                  <a:schemeClr val="accent4">
                    <a:alpha val="40000"/>
                  </a:schemeClr>
                </a:outerShdw>
              </a:effectLst>
            </p:spPr>
            <p:txBody>
              <a:bodyPr rtlCol="0" anchor="ctr"/>
              <a:lstStyle/>
              <a:p>
                <a:pPr algn="ctr"/>
                <a:r>
                  <a:rPr lang="zh-CN" altLang="en-US" sz="1200" b="1" dirty="0">
                    <a:solidFill>
                      <a:srgbClr val="FFFFFF"/>
                    </a:solidFill>
                    <a:latin typeface="阿里巴巴普惠体" panose="00020600040101010101" charset="-122"/>
                    <a:ea typeface="阿里巴巴普惠体" panose="00020600040101010101" charset="-122"/>
                  </a:rPr>
                  <a:t>开箱即用 </a:t>
                </a:r>
                <a:endParaRPr lang="zh-CN" altLang="en-US" sz="1200" b="1" dirty="0">
                  <a:solidFill>
                    <a:srgbClr val="FFFFFF"/>
                  </a:solidFill>
                  <a:latin typeface="阿里巴巴普惠体" panose="00020600040101010101" charset="-122"/>
                  <a:ea typeface="阿里巴巴普惠体" panose="00020600040101010101" charset="-122"/>
                </a:endParaRPr>
              </a:p>
            </p:txBody>
          </p:sp>
          <p:sp>
            <p:nvSpPr>
              <p:cNvPr id="22" name="iṣḷïdé"/>
              <p:cNvSpPr/>
              <p:nvPr/>
            </p:nvSpPr>
            <p:spPr>
              <a:xfrm>
                <a:off x="6666328" y="3417558"/>
                <a:ext cx="4293182" cy="415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nSpc>
                    <a:spcPct val="130000"/>
                  </a:lnSpc>
                </a:pPr>
                <a:r>
                  <a:rPr kumimoji="1" lang="zh-CN" altLang="en-US" sz="1000" dirty="0">
                    <a:solidFill>
                      <a:schemeClr val="tx1"/>
                    </a:solidFill>
                    <a:latin typeface="阿里巴巴普惠体" panose="00020600040101010101" charset="-122"/>
                    <a:ea typeface="阿里巴巴普惠体" panose="00020600040101010101" charset="-122"/>
                  </a:rPr>
                  <a:t>面向多场景的内置策略集</a:t>
                </a:r>
                <a:r>
                  <a:rPr kumimoji="1" lang="en-US" altLang="zh-CN" sz="1000" dirty="0">
                    <a:solidFill>
                      <a:schemeClr val="tx1"/>
                    </a:solidFill>
                    <a:latin typeface="阿里巴巴普惠体" panose="00020600040101010101" charset="-122"/>
                    <a:ea typeface="阿里巴巴普惠体" panose="00020600040101010101" charset="-122"/>
                  </a:rPr>
                  <a:t>: </a:t>
                </a:r>
                <a:r>
                  <a:rPr kumimoji="1" lang="zh-CN" altLang="en-US" sz="1000" dirty="0">
                    <a:solidFill>
                      <a:schemeClr val="tx1"/>
                    </a:solidFill>
                    <a:latin typeface="阿里巴巴普惠体" panose="00020600040101010101" charset="-122"/>
                    <a:ea typeface="阿里巴巴普惠体" panose="00020600040101010101" charset="-122"/>
                  </a:rPr>
                  <a:t>两地三中心、同城双活、异地容灾 </a:t>
                </a:r>
                <a:endParaRPr kumimoji="1" lang="zh-CN" altLang="en-US" sz="1000" dirty="0">
                  <a:solidFill>
                    <a:schemeClr val="tx1"/>
                  </a:solidFill>
                  <a:latin typeface="阿里巴巴普惠体" panose="00020600040101010101" charset="-122"/>
                  <a:ea typeface="阿里巴巴普惠体" panose="00020600040101010101" charset="-122"/>
                </a:endParaRPr>
              </a:p>
            </p:txBody>
          </p:sp>
          <p:sp>
            <p:nvSpPr>
              <p:cNvPr id="23" name="íṧľîďe"/>
              <p:cNvSpPr/>
              <p:nvPr/>
            </p:nvSpPr>
            <p:spPr>
              <a:xfrm>
                <a:off x="6579784" y="4791304"/>
                <a:ext cx="4466271" cy="928022"/>
              </a:xfrm>
              <a:prstGeom prst="roundRect">
                <a:avLst/>
              </a:prstGeom>
              <a:solidFill>
                <a:schemeClr val="accent1">
                  <a:lumMod val="20000"/>
                  <a:lumOff val="80000"/>
                </a:schemeClr>
              </a:solidFill>
              <a:ln w="12700" cap="flat">
                <a:noFill/>
                <a:prstDash val="solid"/>
                <a:miter/>
              </a:ln>
              <a:effectLst>
                <a:outerShdw blurRad="127000" dist="63500" dir="2700000" algn="tl" rotWithShape="0">
                  <a:schemeClr val="accent1">
                    <a:alpha val="40000"/>
                  </a:schemeClr>
                </a:outerShdw>
              </a:effectLst>
            </p:spPr>
            <p:txBody>
              <a:bodyPr rtlCol="0" anchor="ctr"/>
              <a:lstStyle/>
              <a:p>
                <a:endParaRPr lang="zh-CN" altLang="en-US" sz="1200"/>
              </a:p>
            </p:txBody>
          </p:sp>
          <p:sp>
            <p:nvSpPr>
              <p:cNvPr id="24" name="íşlîdè"/>
              <p:cNvSpPr/>
              <p:nvPr/>
            </p:nvSpPr>
            <p:spPr>
              <a:xfrm>
                <a:off x="6776725" y="4628757"/>
                <a:ext cx="1921763" cy="324968"/>
              </a:xfrm>
              <a:prstGeom prst="roundRect">
                <a:avLst/>
              </a:prstGeom>
              <a:solidFill>
                <a:schemeClr val="accent1"/>
              </a:solidFill>
              <a:ln w="12700" cap="flat">
                <a:noFill/>
                <a:prstDash val="solid"/>
                <a:miter/>
              </a:ln>
              <a:effectLst>
                <a:outerShdw blurRad="127000" dist="63500" dir="2700000" algn="tl" rotWithShape="0">
                  <a:schemeClr val="accent1">
                    <a:alpha val="40000"/>
                  </a:schemeClr>
                </a:outerShdw>
              </a:effectLst>
            </p:spPr>
            <p:txBody>
              <a:bodyPr rtlCol="0" anchor="ctr"/>
              <a:lstStyle/>
              <a:p>
                <a:pPr algn="ctr"/>
                <a:r>
                  <a:rPr lang="zh-CN" altLang="en-US" sz="1200" b="1" dirty="0">
                    <a:solidFill>
                      <a:srgbClr val="FFFFFF"/>
                    </a:solidFill>
                    <a:latin typeface="阿里巴巴普惠体" panose="00020600040101010101" charset="-122"/>
                    <a:ea typeface="阿里巴巴普惠体" panose="00020600040101010101" charset="-122"/>
                  </a:rPr>
                  <a:t>集中式管理 </a:t>
                </a:r>
                <a:endParaRPr lang="zh-CN" altLang="en-US" sz="1200" b="1" dirty="0">
                  <a:solidFill>
                    <a:srgbClr val="FFFFFF"/>
                  </a:solidFill>
                  <a:latin typeface="阿里巴巴普惠体" panose="00020600040101010101" charset="-122"/>
                  <a:ea typeface="阿里巴巴普惠体" panose="00020600040101010101" charset="-122"/>
                </a:endParaRPr>
              </a:p>
            </p:txBody>
          </p:sp>
          <p:sp>
            <p:nvSpPr>
              <p:cNvPr id="25" name="îSļîḍé"/>
              <p:cNvSpPr/>
              <p:nvPr/>
            </p:nvSpPr>
            <p:spPr>
              <a:xfrm>
                <a:off x="6666328" y="4959399"/>
                <a:ext cx="4293182" cy="615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nSpc>
                    <a:spcPct val="130000"/>
                  </a:lnSpc>
                </a:pPr>
                <a:r>
                  <a:rPr kumimoji="1" lang="zh-CN" altLang="en-US" sz="1000" dirty="0">
                    <a:solidFill>
                      <a:schemeClr val="tx1"/>
                    </a:solidFill>
                    <a:latin typeface="阿里巴巴普惠体" panose="00020600040101010101" charset="-122"/>
                    <a:ea typeface="阿里巴巴普惠体" panose="00020600040101010101" charset="-122"/>
                  </a:rPr>
                  <a:t>无需顾虑集群位置 </a:t>
                </a:r>
                <a:endParaRPr kumimoji="1" lang="en-US" altLang="zh-CN" sz="1000" dirty="0">
                  <a:solidFill>
                    <a:schemeClr val="tx1"/>
                  </a:solidFill>
                  <a:latin typeface="阿里巴巴普惠体" panose="00020600040101010101" charset="-122"/>
                  <a:ea typeface="阿里巴巴普惠体" panose="00020600040101010101" charset="-122"/>
                </a:endParaRPr>
              </a:p>
              <a:p>
                <a:pPr>
                  <a:lnSpc>
                    <a:spcPct val="130000"/>
                  </a:lnSpc>
                </a:pPr>
                <a:r>
                  <a:rPr kumimoji="1" lang="zh-CN" altLang="en-US" sz="1000" dirty="0">
                    <a:solidFill>
                      <a:schemeClr val="tx1"/>
                    </a:solidFill>
                    <a:latin typeface="阿里巴巴普惠体" panose="00020600040101010101" charset="-122"/>
                    <a:ea typeface="阿里巴巴普惠体" panose="00020600040101010101" charset="-122"/>
                  </a:rPr>
                  <a:t>支持公有云、私有云、边缘的集群</a:t>
                </a:r>
                <a:endParaRPr kumimoji="1" lang="zh-CN" altLang="en-US" sz="1000" dirty="0">
                  <a:solidFill>
                    <a:schemeClr val="tx1"/>
                  </a:solidFill>
                  <a:latin typeface="阿里巴巴普惠体" panose="00020600040101010101" charset="-122"/>
                  <a:ea typeface="阿里巴巴普惠体" panose="00020600040101010101" charset="-122"/>
                </a:endParaRPr>
              </a:p>
            </p:txBody>
          </p:sp>
        </p:grpSp>
        <p:grpSp>
          <p:nvGrpSpPr>
            <p:cNvPr id="7" name="îṩ1ïdé"/>
            <p:cNvGrpSpPr/>
            <p:nvPr/>
          </p:nvGrpSpPr>
          <p:grpSpPr>
            <a:xfrm>
              <a:off x="1137346" y="1545074"/>
              <a:ext cx="4466271" cy="4174252"/>
              <a:chOff x="6579784" y="1545074"/>
              <a:chExt cx="4466271" cy="4174252"/>
            </a:xfrm>
          </p:grpSpPr>
          <p:sp>
            <p:nvSpPr>
              <p:cNvPr id="8" name="iṡļídè"/>
              <p:cNvSpPr/>
              <p:nvPr/>
            </p:nvSpPr>
            <p:spPr>
              <a:xfrm>
                <a:off x="6579784" y="1707621"/>
                <a:ext cx="4466271" cy="928022"/>
              </a:xfrm>
              <a:prstGeom prst="roundRect">
                <a:avLst/>
              </a:prstGeom>
              <a:solidFill>
                <a:schemeClr val="accent1">
                  <a:lumMod val="20000"/>
                  <a:lumOff val="80000"/>
                </a:schemeClr>
              </a:solidFill>
              <a:ln w="12700" cap="flat">
                <a:noFill/>
                <a:prstDash val="solid"/>
                <a:miter/>
              </a:ln>
              <a:effectLst>
                <a:outerShdw blurRad="127000" dist="63500" dir="2700000" algn="tl" rotWithShape="0">
                  <a:schemeClr val="accent1">
                    <a:alpha val="40000"/>
                  </a:schemeClr>
                </a:outerShdw>
              </a:effectLst>
            </p:spPr>
            <p:txBody>
              <a:bodyPr rtlCol="0" anchor="ctr"/>
              <a:lstStyle/>
              <a:p>
                <a:endParaRPr lang="zh-CN" altLang="en-US" sz="1200"/>
              </a:p>
            </p:txBody>
          </p:sp>
          <p:sp>
            <p:nvSpPr>
              <p:cNvPr id="9" name="îśḷíḋè"/>
              <p:cNvSpPr/>
              <p:nvPr/>
            </p:nvSpPr>
            <p:spPr>
              <a:xfrm>
                <a:off x="6776725" y="1545074"/>
                <a:ext cx="1921763" cy="324968"/>
              </a:xfrm>
              <a:prstGeom prst="roundRect">
                <a:avLst/>
              </a:prstGeom>
              <a:solidFill>
                <a:schemeClr val="accent1"/>
              </a:solidFill>
              <a:ln w="12700" cap="flat">
                <a:noFill/>
                <a:prstDash val="solid"/>
                <a:miter/>
              </a:ln>
              <a:effectLst>
                <a:outerShdw blurRad="127000" dist="63500" dir="2700000" algn="tl" rotWithShape="0">
                  <a:schemeClr val="accent1">
                    <a:alpha val="40000"/>
                  </a:schemeClr>
                </a:outerShdw>
              </a:effectLst>
            </p:spPr>
            <p:txBody>
              <a:bodyPr rtlCol="0" anchor="ctr"/>
              <a:lstStyle/>
              <a:p>
                <a:pPr algn="ctr"/>
                <a:r>
                  <a:rPr lang="en-US" altLang="zh-CN" sz="1200" b="1" dirty="0">
                    <a:solidFill>
                      <a:srgbClr val="FFFFFF"/>
                    </a:solidFill>
                    <a:latin typeface="阿里巴巴普惠体" panose="00020600040101010101" charset="-122"/>
                    <a:ea typeface="阿里巴巴普惠体" panose="00020600040101010101" charset="-122"/>
                  </a:rPr>
                  <a:t>K8s</a:t>
                </a:r>
                <a:r>
                  <a:rPr lang="zh-CN" altLang="en-US" sz="1200" b="1" dirty="0">
                    <a:solidFill>
                      <a:srgbClr val="FFFFFF"/>
                    </a:solidFill>
                    <a:latin typeface="阿里巴巴普惠体" panose="00020600040101010101" charset="-122"/>
                    <a:ea typeface="阿里巴巴普惠体" panose="00020600040101010101" charset="-122"/>
                  </a:rPr>
                  <a:t> 原生</a:t>
                </a:r>
                <a:r>
                  <a:rPr lang="en-US" altLang="zh-CN" sz="1200" b="1" dirty="0">
                    <a:solidFill>
                      <a:srgbClr val="FFFFFF"/>
                    </a:solidFill>
                    <a:latin typeface="阿里巴巴普惠体" panose="00020600040101010101" charset="-122"/>
                    <a:ea typeface="阿里巴巴普惠体" panose="00020600040101010101" charset="-122"/>
                  </a:rPr>
                  <a:t>API</a:t>
                </a:r>
                <a:r>
                  <a:rPr lang="zh-CN" altLang="en-US" sz="1200" b="1" dirty="0">
                    <a:solidFill>
                      <a:srgbClr val="FFFFFF"/>
                    </a:solidFill>
                    <a:latin typeface="阿里巴巴普惠体" panose="00020600040101010101" charset="-122"/>
                    <a:ea typeface="阿里巴巴普惠体" panose="00020600040101010101" charset="-122"/>
                  </a:rPr>
                  <a:t>兼容 </a:t>
                </a:r>
                <a:endParaRPr lang="zh-CN" altLang="en-US" sz="1200" b="1" dirty="0">
                  <a:solidFill>
                    <a:srgbClr val="FFFFFF"/>
                  </a:solidFill>
                  <a:latin typeface="阿里巴巴普惠体" panose="00020600040101010101" charset="-122"/>
                  <a:ea typeface="阿里巴巴普惠体" panose="00020600040101010101" charset="-122"/>
                </a:endParaRPr>
              </a:p>
            </p:txBody>
          </p:sp>
          <p:sp>
            <p:nvSpPr>
              <p:cNvPr id="10" name="îsḷíďé"/>
              <p:cNvSpPr/>
              <p:nvPr/>
            </p:nvSpPr>
            <p:spPr>
              <a:xfrm>
                <a:off x="6666328" y="1875716"/>
                <a:ext cx="4293182" cy="615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nSpc>
                    <a:spcPct val="130000"/>
                  </a:lnSpc>
                </a:pPr>
                <a:r>
                  <a:rPr kumimoji="1" lang="zh-CN" altLang="en-US" sz="1000" dirty="0">
                    <a:solidFill>
                      <a:schemeClr val="tx1"/>
                    </a:solidFill>
                    <a:latin typeface="阿里巴巴普惠体" panose="00020600040101010101" charset="-122"/>
                    <a:ea typeface="阿里巴巴普惠体" panose="00020600040101010101" charset="-122"/>
                  </a:rPr>
                  <a:t>零改造从单集群升级为多集群 </a:t>
                </a:r>
                <a:endParaRPr kumimoji="1" lang="zh-CN" altLang="en-US" sz="1000" dirty="0">
                  <a:solidFill>
                    <a:schemeClr val="tx1"/>
                  </a:solidFill>
                  <a:latin typeface="阿里巴巴普惠体" panose="00020600040101010101" charset="-122"/>
                  <a:ea typeface="阿里巴巴普惠体" panose="00020600040101010101" charset="-122"/>
                </a:endParaRPr>
              </a:p>
              <a:p>
                <a:pPr>
                  <a:lnSpc>
                    <a:spcPct val="130000"/>
                  </a:lnSpc>
                </a:pPr>
                <a:r>
                  <a:rPr kumimoji="1" lang="zh-CN" altLang="en-US" sz="1000" dirty="0">
                    <a:solidFill>
                      <a:schemeClr val="tx1"/>
                    </a:solidFill>
                    <a:latin typeface="阿里巴巴普惠体" panose="00020600040101010101" charset="-122"/>
                    <a:ea typeface="阿里巴巴普惠体" panose="00020600040101010101" charset="-122"/>
                  </a:rPr>
                  <a:t>无缝集成</a:t>
                </a:r>
                <a:r>
                  <a:rPr kumimoji="1" lang="fr-FR" altLang="zh-CN" sz="1000" dirty="0">
                    <a:solidFill>
                      <a:schemeClr val="tx1"/>
                    </a:solidFill>
                    <a:latin typeface="阿里巴巴普惠体" panose="00020600040101010101" charset="-122"/>
                    <a:ea typeface="阿里巴巴普惠体" panose="00020600040101010101" charset="-122"/>
                  </a:rPr>
                  <a:t>K8s</a:t>
                </a:r>
                <a:r>
                  <a:rPr kumimoji="1" lang="zh-CN" altLang="en-US" sz="1000" dirty="0">
                    <a:solidFill>
                      <a:schemeClr val="tx1"/>
                    </a:solidFill>
                    <a:latin typeface="阿里巴巴普惠体" panose="00020600040101010101" charset="-122"/>
                    <a:ea typeface="阿里巴巴普惠体" panose="00020600040101010101" charset="-122"/>
                  </a:rPr>
                  <a:t>单集群工具链生态 </a:t>
                </a:r>
                <a:endParaRPr kumimoji="1" lang="zh-CN" altLang="en-US" sz="1000" dirty="0">
                  <a:solidFill>
                    <a:schemeClr val="tx1"/>
                  </a:solidFill>
                  <a:latin typeface="阿里巴巴普惠体" panose="00020600040101010101" charset="-122"/>
                  <a:ea typeface="阿里巴巴普惠体" panose="00020600040101010101" charset="-122"/>
                </a:endParaRPr>
              </a:p>
            </p:txBody>
          </p:sp>
          <p:sp>
            <p:nvSpPr>
              <p:cNvPr id="11" name="ïṥḻidê"/>
              <p:cNvSpPr/>
              <p:nvPr/>
            </p:nvSpPr>
            <p:spPr>
              <a:xfrm>
                <a:off x="6579784" y="3249463"/>
                <a:ext cx="4466271" cy="928022"/>
              </a:xfrm>
              <a:prstGeom prst="roundRect">
                <a:avLst/>
              </a:prstGeom>
              <a:solidFill>
                <a:schemeClr val="accent3">
                  <a:lumMod val="20000"/>
                  <a:lumOff val="80000"/>
                </a:schemeClr>
              </a:solidFill>
              <a:ln w="12700" cap="flat">
                <a:noFill/>
                <a:prstDash val="solid"/>
                <a:miter/>
              </a:ln>
              <a:effectLst>
                <a:outerShdw blurRad="127000" dist="63500" dir="2700000" algn="tl" rotWithShape="0">
                  <a:schemeClr val="accent3">
                    <a:alpha val="40000"/>
                  </a:schemeClr>
                </a:outerShdw>
              </a:effectLst>
            </p:spPr>
            <p:txBody>
              <a:bodyPr rtlCol="0" anchor="ctr"/>
              <a:lstStyle/>
              <a:p>
                <a:endParaRPr lang="zh-CN" altLang="en-US" sz="1200"/>
              </a:p>
            </p:txBody>
          </p:sp>
          <p:sp>
            <p:nvSpPr>
              <p:cNvPr id="12" name="ïṥ1iḋé"/>
              <p:cNvSpPr/>
              <p:nvPr/>
            </p:nvSpPr>
            <p:spPr>
              <a:xfrm>
                <a:off x="6776725" y="3086916"/>
                <a:ext cx="1921763" cy="324968"/>
              </a:xfrm>
              <a:prstGeom prst="roundRect">
                <a:avLst/>
              </a:prstGeom>
              <a:solidFill>
                <a:schemeClr val="accent3"/>
              </a:solidFill>
              <a:ln w="12700" cap="flat">
                <a:noFill/>
                <a:prstDash val="solid"/>
                <a:miter/>
              </a:ln>
              <a:effectLst>
                <a:outerShdw blurRad="127000" dist="63500" dir="2700000" algn="tl" rotWithShape="0">
                  <a:schemeClr val="accent3">
                    <a:alpha val="40000"/>
                  </a:schemeClr>
                </a:outerShdw>
              </a:effectLst>
            </p:spPr>
            <p:txBody>
              <a:bodyPr rtlCol="0" anchor="ctr"/>
              <a:lstStyle/>
              <a:p>
                <a:pPr algn="ctr"/>
                <a:r>
                  <a:rPr lang="zh-CN" altLang="en-US" sz="1200" b="1" dirty="0">
                    <a:solidFill>
                      <a:srgbClr val="FFFFFF"/>
                    </a:solidFill>
                    <a:latin typeface="阿里巴巴普惠体" panose="00020600040101010101" charset="-122"/>
                    <a:ea typeface="阿里巴巴普惠体" panose="00020600040101010101" charset="-122"/>
                  </a:rPr>
                  <a:t>告别绑定 </a:t>
                </a:r>
                <a:endParaRPr lang="zh-CN" altLang="en-US" sz="1200" b="1" dirty="0">
                  <a:solidFill>
                    <a:srgbClr val="FFFFFF"/>
                  </a:solidFill>
                  <a:latin typeface="阿里巴巴普惠体" panose="00020600040101010101" charset="-122"/>
                  <a:ea typeface="阿里巴巴普惠体" panose="00020600040101010101" charset="-122"/>
                </a:endParaRPr>
              </a:p>
            </p:txBody>
          </p:sp>
          <p:sp>
            <p:nvSpPr>
              <p:cNvPr id="13" name="íṡḷïḑè"/>
              <p:cNvSpPr/>
              <p:nvPr/>
            </p:nvSpPr>
            <p:spPr>
              <a:xfrm>
                <a:off x="6666328" y="3417558"/>
                <a:ext cx="4293182" cy="415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nSpc>
                    <a:spcPct val="130000"/>
                  </a:lnSpc>
                </a:pPr>
                <a:r>
                  <a:rPr kumimoji="1" lang="zh-CN" altLang="en-US" sz="1000" dirty="0">
                    <a:solidFill>
                      <a:schemeClr val="tx1"/>
                    </a:solidFill>
                    <a:latin typeface="阿里巴巴普惠体" panose="00020600040101010101" charset="-122"/>
                    <a:ea typeface="阿里巴巴普惠体" panose="00020600040101010101" charset="-122"/>
                  </a:rPr>
                  <a:t>多云平台支持，自动分配，自由迁移 不绑定厂商的商业产品 </a:t>
                </a:r>
                <a:endParaRPr kumimoji="1" lang="zh-CN" altLang="en-US" sz="1000" dirty="0">
                  <a:solidFill>
                    <a:schemeClr val="tx1"/>
                  </a:solidFill>
                  <a:latin typeface="阿里巴巴普惠体" panose="00020600040101010101" charset="-122"/>
                  <a:ea typeface="阿里巴巴普惠体" panose="00020600040101010101" charset="-122"/>
                </a:endParaRPr>
              </a:p>
            </p:txBody>
          </p:sp>
          <p:sp>
            <p:nvSpPr>
              <p:cNvPr id="14" name="îSḻïdê"/>
              <p:cNvSpPr/>
              <p:nvPr/>
            </p:nvSpPr>
            <p:spPr>
              <a:xfrm>
                <a:off x="6579784" y="4791304"/>
                <a:ext cx="4466271" cy="928022"/>
              </a:xfrm>
              <a:prstGeom prst="roundRect">
                <a:avLst/>
              </a:prstGeom>
              <a:solidFill>
                <a:schemeClr val="accent5">
                  <a:lumMod val="20000"/>
                  <a:lumOff val="80000"/>
                </a:schemeClr>
              </a:solidFill>
              <a:ln w="12700" cap="flat">
                <a:noFill/>
                <a:prstDash val="solid"/>
                <a:miter/>
              </a:ln>
              <a:effectLst>
                <a:outerShdw blurRad="127000" dist="63500" dir="2700000" algn="tl" rotWithShape="0">
                  <a:schemeClr val="accent5">
                    <a:alpha val="40000"/>
                  </a:schemeClr>
                </a:outerShdw>
              </a:effectLst>
            </p:spPr>
            <p:txBody>
              <a:bodyPr rtlCol="0" anchor="ctr"/>
              <a:lstStyle/>
              <a:p>
                <a:endParaRPr lang="zh-CN" altLang="en-US" sz="1200"/>
              </a:p>
            </p:txBody>
          </p:sp>
          <p:sp>
            <p:nvSpPr>
              <p:cNvPr id="15" name="îsḷíďè"/>
              <p:cNvSpPr/>
              <p:nvPr/>
            </p:nvSpPr>
            <p:spPr>
              <a:xfrm>
                <a:off x="6776725" y="4628757"/>
                <a:ext cx="1921763" cy="324968"/>
              </a:xfrm>
              <a:prstGeom prst="roundRect">
                <a:avLst/>
              </a:prstGeom>
              <a:solidFill>
                <a:schemeClr val="accent5"/>
              </a:solidFill>
              <a:ln w="12700" cap="flat">
                <a:noFill/>
                <a:prstDash val="solid"/>
                <a:miter/>
              </a:ln>
              <a:effectLst>
                <a:outerShdw blurRad="127000" dist="63500" dir="2700000" algn="tl" rotWithShape="0">
                  <a:schemeClr val="accent5">
                    <a:alpha val="40000"/>
                  </a:schemeClr>
                </a:outerShdw>
              </a:effectLst>
            </p:spPr>
            <p:txBody>
              <a:bodyPr rtlCol="0" anchor="ctr"/>
              <a:lstStyle/>
              <a:p>
                <a:pPr algn="ctr"/>
                <a:r>
                  <a:rPr lang="zh-CN" altLang="en-US" sz="1200" b="1" dirty="0">
                    <a:solidFill>
                      <a:srgbClr val="FFFFFF"/>
                    </a:solidFill>
                    <a:latin typeface="阿里巴巴普惠体" panose="00020600040101010101" charset="-122"/>
                    <a:ea typeface="阿里巴巴普惠体" panose="00020600040101010101" charset="-122"/>
                  </a:rPr>
                  <a:t>丰富的多集群调度 </a:t>
                </a:r>
                <a:endParaRPr lang="zh-CN" altLang="en-US" sz="1200" b="1" dirty="0">
                  <a:solidFill>
                    <a:srgbClr val="FFFFFF"/>
                  </a:solidFill>
                  <a:latin typeface="阿里巴巴普惠体" panose="00020600040101010101" charset="-122"/>
                  <a:ea typeface="阿里巴巴普惠体" panose="00020600040101010101" charset="-122"/>
                </a:endParaRPr>
              </a:p>
            </p:txBody>
          </p:sp>
          <p:sp>
            <p:nvSpPr>
              <p:cNvPr id="16" name="ïśļídè"/>
              <p:cNvSpPr/>
              <p:nvPr/>
            </p:nvSpPr>
            <p:spPr>
              <a:xfrm>
                <a:off x="6666328" y="4959399"/>
                <a:ext cx="4293182" cy="615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nSpc>
                    <a:spcPct val="130000"/>
                  </a:lnSpc>
                </a:pPr>
                <a:r>
                  <a:rPr kumimoji="1" lang="zh-CN" altLang="en-US" sz="1000" dirty="0">
                    <a:solidFill>
                      <a:schemeClr val="tx1"/>
                    </a:solidFill>
                    <a:latin typeface="阿里巴巴普惠体" panose="00020600040101010101" charset="-122"/>
                    <a:ea typeface="阿里巴巴普惠体" panose="00020600040101010101" charset="-122"/>
                  </a:rPr>
                  <a:t>集群亲和性调度，多颗粒多集群高可用部署</a:t>
                </a:r>
                <a:r>
                  <a:rPr kumimoji="1" lang="en-US" altLang="zh-CN" sz="1000" dirty="0">
                    <a:solidFill>
                      <a:schemeClr val="tx1"/>
                    </a:solidFill>
                    <a:latin typeface="阿里巴巴普惠体" panose="00020600040101010101" charset="-122"/>
                    <a:ea typeface="阿里巴巴普惠体" panose="00020600040101010101" charset="-122"/>
                  </a:rPr>
                  <a:t>: </a:t>
                </a:r>
                <a:r>
                  <a:rPr kumimoji="1" lang="zh-CN" altLang="en-US" sz="1000" dirty="0">
                    <a:solidFill>
                      <a:schemeClr val="tx1"/>
                    </a:solidFill>
                    <a:latin typeface="阿里巴巴普惠体" panose="00020600040101010101" charset="-122"/>
                    <a:ea typeface="阿里巴巴普惠体" panose="00020600040101010101" charset="-122"/>
                  </a:rPr>
                  <a:t>多</a:t>
                </a:r>
                <a:r>
                  <a:rPr kumimoji="1" lang="en-US" altLang="zh-CN" sz="1000" dirty="0">
                    <a:solidFill>
                      <a:schemeClr val="tx1"/>
                    </a:solidFill>
                    <a:latin typeface="阿里巴巴普惠体" panose="00020600040101010101" charset="-122"/>
                    <a:ea typeface="阿里巴巴普惠体" panose="00020600040101010101" charset="-122"/>
                  </a:rPr>
                  <a:t> </a:t>
                </a:r>
                <a:r>
                  <a:rPr kumimoji="1" lang="fr-FR" altLang="zh-CN" sz="1000" dirty="0" err="1">
                    <a:solidFill>
                      <a:schemeClr val="tx1"/>
                    </a:solidFill>
                    <a:latin typeface="阿里巴巴普惠体" panose="00020600040101010101" charset="-122"/>
                    <a:ea typeface="阿里巴巴普惠体" panose="00020600040101010101" charset="-122"/>
                  </a:rPr>
                  <a:t>Region</a:t>
                </a:r>
                <a:r>
                  <a:rPr kumimoji="1" lang="zh-CN" altLang="fr-FR" sz="1000" dirty="0">
                    <a:solidFill>
                      <a:schemeClr val="tx1"/>
                    </a:solidFill>
                    <a:latin typeface="阿里巴巴普惠体" panose="00020600040101010101" charset="-122"/>
                    <a:ea typeface="阿里巴巴普惠体" panose="00020600040101010101" charset="-122"/>
                  </a:rPr>
                  <a:t>、</a:t>
                </a:r>
                <a:r>
                  <a:rPr kumimoji="1" lang="zh-CN" altLang="en-US" sz="1000" dirty="0">
                    <a:solidFill>
                      <a:schemeClr val="tx1"/>
                    </a:solidFill>
                    <a:latin typeface="阿里巴巴普惠体" panose="00020600040101010101" charset="-122"/>
                    <a:ea typeface="阿里巴巴普惠体" panose="00020600040101010101" charset="-122"/>
                  </a:rPr>
                  <a:t>多</a:t>
                </a:r>
                <a:r>
                  <a:rPr kumimoji="1" lang="en-US" altLang="zh-CN" sz="1000" dirty="0">
                    <a:solidFill>
                      <a:schemeClr val="tx1"/>
                    </a:solidFill>
                    <a:latin typeface="阿里巴巴普惠体" panose="00020600040101010101" charset="-122"/>
                    <a:ea typeface="阿里巴巴普惠体" panose="00020600040101010101" charset="-122"/>
                  </a:rPr>
                  <a:t> </a:t>
                </a:r>
                <a:r>
                  <a:rPr kumimoji="1" lang="fr-FR" altLang="zh-CN" sz="1000" dirty="0">
                    <a:solidFill>
                      <a:schemeClr val="tx1"/>
                    </a:solidFill>
                    <a:latin typeface="阿里巴巴普惠体" panose="00020600040101010101" charset="-122"/>
                    <a:ea typeface="阿里巴巴普惠体" panose="00020600040101010101" charset="-122"/>
                  </a:rPr>
                  <a:t>AZ</a:t>
                </a:r>
                <a:r>
                  <a:rPr kumimoji="1" lang="zh-CN" altLang="fr-FR" sz="1000" dirty="0">
                    <a:solidFill>
                      <a:schemeClr val="tx1"/>
                    </a:solidFill>
                    <a:latin typeface="阿里巴巴普惠体" panose="00020600040101010101" charset="-122"/>
                    <a:ea typeface="阿里巴巴普惠体" panose="00020600040101010101" charset="-122"/>
                  </a:rPr>
                  <a:t>、</a:t>
                </a:r>
                <a:r>
                  <a:rPr kumimoji="1" lang="zh-CN" altLang="en-US" sz="1000" dirty="0">
                    <a:solidFill>
                      <a:schemeClr val="tx1"/>
                    </a:solidFill>
                    <a:latin typeface="阿里巴巴普惠体" panose="00020600040101010101" charset="-122"/>
                    <a:ea typeface="阿里巴巴普惠体" panose="00020600040101010101" charset="-122"/>
                  </a:rPr>
                  <a:t>多集群、多供应商 </a:t>
                </a:r>
                <a:endParaRPr kumimoji="1" lang="zh-CN" altLang="en-US" sz="1000" dirty="0">
                  <a:solidFill>
                    <a:schemeClr val="tx1"/>
                  </a:solidFill>
                  <a:latin typeface="阿里巴巴普惠体" panose="00020600040101010101" charset="-122"/>
                  <a:ea typeface="阿里巴巴普惠体" panose="00020600040101010101" charset="-122"/>
                </a:endParaRPr>
              </a:p>
            </p:txBody>
          </p:sp>
        </p:grpSp>
      </p:grpSp>
      <p:sp>
        <p:nvSpPr>
          <p:cNvPr id="27" name="矩形 26"/>
          <p:cNvSpPr/>
          <p:nvPr/>
        </p:nvSpPr>
        <p:spPr>
          <a:xfrm>
            <a:off x="2999428" y="5949039"/>
            <a:ext cx="6235546" cy="368300"/>
          </a:xfrm>
          <a:prstGeom prst="rect">
            <a:avLst/>
          </a:prstGeom>
        </p:spPr>
        <p:txBody>
          <a:bodyPr vert="horz" wrap="square" lIns="91440" tIns="45720" rIns="91440" bIns="45720" rtlCol="0" anchor="b">
            <a:normAutofit fontScale="50000"/>
          </a:bodyPr>
          <a:lstStyle/>
          <a:p>
            <a:pPr lvl="0" algn="ctr">
              <a:lnSpc>
                <a:spcPct val="90000"/>
              </a:lnSpc>
              <a:buClrTx/>
              <a:buSzTx/>
              <a:buFontTx/>
            </a:pPr>
            <a:r>
              <a:rPr lang="zh-CN" altLang="en-US" sz="3000" b="1" dirty="0" err="1">
                <a:solidFill>
                  <a:schemeClr val="accent1"/>
                </a:solidFill>
                <a:latin typeface="Alibaba PuHuiTi Bold" panose="00020600040101010101" charset="-122"/>
                <a:ea typeface="Alibaba PuHuiTi Bold" panose="00020600040101010101" charset="-122"/>
                <a:cs typeface="Alibaba PuHuiTi Bold" panose="00020600040101010101" charset="-122"/>
                <a:sym typeface="+mn-ea"/>
              </a:rPr>
              <a:t>我们的</a:t>
            </a:r>
            <a:r>
              <a:rPr lang="zh-CN" altLang="en-US" sz="3000" b="1" dirty="0" err="1">
                <a:solidFill>
                  <a:schemeClr val="accent1"/>
                </a:solidFill>
                <a:latin typeface="Alibaba PuHuiTi Bold" panose="00020600040101010101" charset="-122"/>
                <a:ea typeface="Alibaba PuHuiTi Bold" panose="00020600040101010101" charset="-122"/>
                <a:cs typeface="Alibaba PuHuiTi Bold" panose="00020600040101010101" charset="-122"/>
                <a:sym typeface="+mn-ea"/>
              </a:rPr>
              <a:t>目标：让开发者像使用一个 </a:t>
            </a:r>
            <a:r>
              <a:rPr lang="zh-CN" altLang="en-US" sz="3000" b="1" dirty="0" err="1">
                <a:solidFill>
                  <a:schemeClr val="accent1"/>
                </a:solidFill>
                <a:latin typeface="Alibaba PuHuiTi Bold" panose="00020600040101010101" charset="-122"/>
                <a:ea typeface="Alibaba PuHuiTi Bold" panose="00020600040101010101" charset="-122"/>
                <a:cs typeface="Alibaba PuHuiTi Bold" panose="00020600040101010101" charset="-122"/>
                <a:sym typeface="+mn-ea"/>
              </a:rPr>
              <a:t>K8s</a:t>
            </a:r>
            <a:r>
              <a:rPr lang="zh-CN" altLang="en-US" sz="3000" b="1" dirty="0" err="1">
                <a:solidFill>
                  <a:schemeClr val="accent1"/>
                </a:solidFill>
                <a:latin typeface="Alibaba PuHuiTi Bold" panose="00020600040101010101" charset="-122"/>
                <a:ea typeface="Alibaba PuHuiTi Bold" panose="00020600040101010101" charset="-122"/>
                <a:cs typeface="Alibaba PuHuiTi Bold" panose="00020600040101010101" charset="-122"/>
                <a:sym typeface="+mn-ea"/>
              </a:rPr>
              <a:t> 集群一样使用多云 </a:t>
            </a:r>
            <a:endParaRPr lang="zh-CN" altLang="en-US" sz="3000" b="1" dirty="0" err="1">
              <a:solidFill>
                <a:schemeClr val="accent1"/>
              </a:solidFill>
              <a:latin typeface="Alibaba PuHuiTi Bold" panose="00020600040101010101" charset="-122"/>
              <a:ea typeface="Alibaba PuHuiTi Bold" panose="00020600040101010101" charset="-122"/>
              <a:cs typeface="Alibaba PuHuiTi Bold" panose="00020600040101010101" charset="-122"/>
              <a:sym typeface="+mn-ea"/>
            </a:endParaRPr>
          </a:p>
        </p:txBody>
      </p:sp>
      <p:sp>
        <p:nvSpPr>
          <p:cNvPr id="28" name="i$líḋe"/>
          <p:cNvSpPr>
            <a:spLocks noGrp="1"/>
          </p:cNvSpPr>
          <p:nvPr>
            <p:ph type="title"/>
          </p:nvPr>
        </p:nvSpPr>
        <p:spPr>
          <a:xfrm>
            <a:off x="660400" y="0"/>
            <a:ext cx="10858500" cy="1028700"/>
          </a:xfrm>
        </p:spPr>
        <p:txBody>
          <a:bodyPr/>
          <a:lstStyle/>
          <a:p>
            <a:r>
              <a:rPr lang="en-US" altLang="zh-CN" dirty="0" err="1">
                <a:solidFill>
                  <a:schemeClr val="accent1"/>
                </a:solidFill>
                <a:latin typeface="阿里巴巴普惠体" panose="00020600040101010101" charset="-122"/>
                <a:ea typeface="阿里巴巴普惠体" panose="00020600040101010101" charset="-122"/>
              </a:rPr>
              <a:t>Karmada</a:t>
            </a:r>
            <a:r>
              <a:rPr lang="zh-CN" altLang="en-US" dirty="0">
                <a:solidFill>
                  <a:schemeClr val="accent1"/>
                </a:solidFill>
                <a:latin typeface="阿里巴巴普惠体" panose="00020600040101010101" charset="-122"/>
                <a:ea typeface="阿里巴巴普惠体" panose="00020600040101010101" charset="-122"/>
              </a:rPr>
              <a:t> 的</a:t>
            </a:r>
            <a:r>
              <a:rPr lang="zh-CN" altLang="en-US" dirty="0">
                <a:solidFill>
                  <a:schemeClr val="accent1"/>
                </a:solidFill>
                <a:latin typeface="阿里巴巴普惠体" panose="00020600040101010101" charset="-122"/>
                <a:ea typeface="阿里巴巴普惠体" panose="00020600040101010101" charset="-122"/>
              </a:rPr>
              <a:t>核心优势  </a:t>
            </a:r>
            <a:endParaRPr lang="zh-CN" altLang="en-US" dirty="0">
              <a:solidFill>
                <a:schemeClr val="accent1"/>
              </a:solidFill>
              <a:latin typeface="阿里巴巴普惠体" panose="00020600040101010101" charset="-122"/>
              <a:ea typeface="阿里巴巴普惠体"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ï$ļidè"/>
        <p:cNvGrpSpPr/>
        <p:nvPr/>
      </p:nvGrpSpPr>
      <p:grpSpPr>
        <a:xfrm>
          <a:off x="0" y="0"/>
          <a:ext cx="0" cy="0"/>
          <a:chOff x="0" y="0"/>
          <a:chExt cx="0" cy="0"/>
        </a:xfrm>
      </p:grpSpPr>
      <p:sp>
        <p:nvSpPr>
          <p:cNvPr id="7" name="îṡľíḋé"/>
          <p:cNvSpPr/>
          <p:nvPr/>
        </p:nvSpPr>
        <p:spPr bwMode="auto">
          <a:xfrm rot="1846754">
            <a:off x="9150859" y="3239343"/>
            <a:ext cx="1923413" cy="1923414"/>
          </a:xfrm>
          <a:custGeom>
            <a:avLst/>
            <a:gdLst>
              <a:gd name="connsiteX0" fmla="*/ 733424 w 2001837"/>
              <a:gd name="connsiteY0" fmla="*/ 1966913 h 2001838"/>
              <a:gd name="connsiteX1" fmla="*/ 1268411 w 2001837"/>
              <a:gd name="connsiteY1" fmla="*/ 1966913 h 2001838"/>
              <a:gd name="connsiteX2" fmla="*/ 999938 w 2001837"/>
              <a:gd name="connsiteY2" fmla="*/ 2001838 h 2001838"/>
              <a:gd name="connsiteX3" fmla="*/ 733424 w 2001837"/>
              <a:gd name="connsiteY3" fmla="*/ 1966913 h 2001838"/>
              <a:gd name="connsiteX4" fmla="*/ 498474 w 2001837"/>
              <a:gd name="connsiteY4" fmla="*/ 1866901 h 2001838"/>
              <a:gd name="connsiteX5" fmla="*/ 1501774 w 2001837"/>
              <a:gd name="connsiteY5" fmla="*/ 1866901 h 2001838"/>
              <a:gd name="connsiteX6" fmla="*/ 1374650 w 2001837"/>
              <a:gd name="connsiteY6" fmla="*/ 1928814 h 2001838"/>
              <a:gd name="connsiteX7" fmla="*/ 623642 w 2001837"/>
              <a:gd name="connsiteY7" fmla="*/ 1928814 h 2001838"/>
              <a:gd name="connsiteX8" fmla="*/ 498474 w 2001837"/>
              <a:gd name="connsiteY8" fmla="*/ 1866901 h 2001838"/>
              <a:gd name="connsiteX9" fmla="*/ 357187 w 2001837"/>
              <a:gd name="connsiteY9" fmla="*/ 1768476 h 2001838"/>
              <a:gd name="connsiteX10" fmla="*/ 1643062 w 2001837"/>
              <a:gd name="connsiteY10" fmla="*/ 1768476 h 2001838"/>
              <a:gd name="connsiteX11" fmla="*/ 1560860 w 2001837"/>
              <a:gd name="connsiteY11" fmla="*/ 1828801 h 2001838"/>
              <a:gd name="connsiteX12" fmla="*/ 439389 w 2001837"/>
              <a:gd name="connsiteY12" fmla="*/ 1828801 h 2001838"/>
              <a:gd name="connsiteX13" fmla="*/ 357187 w 2001837"/>
              <a:gd name="connsiteY13" fmla="*/ 1768476 h 2001838"/>
              <a:gd name="connsiteX14" fmla="*/ 255587 w 2001837"/>
              <a:gd name="connsiteY14" fmla="*/ 1668463 h 2001838"/>
              <a:gd name="connsiteX15" fmla="*/ 1744662 w 2001837"/>
              <a:gd name="connsiteY15" fmla="*/ 1668463 h 2001838"/>
              <a:gd name="connsiteX16" fmla="*/ 1684003 w 2001837"/>
              <a:gd name="connsiteY16" fmla="*/ 1731963 h 2001838"/>
              <a:gd name="connsiteX17" fmla="*/ 316246 w 2001837"/>
              <a:gd name="connsiteY17" fmla="*/ 1731963 h 2001838"/>
              <a:gd name="connsiteX18" fmla="*/ 255587 w 2001837"/>
              <a:gd name="connsiteY18" fmla="*/ 1668463 h 2001838"/>
              <a:gd name="connsiteX19" fmla="*/ 177799 w 2001837"/>
              <a:gd name="connsiteY19" fmla="*/ 1571626 h 2001838"/>
              <a:gd name="connsiteX20" fmla="*/ 1824036 w 2001837"/>
              <a:gd name="connsiteY20" fmla="*/ 1571626 h 2001838"/>
              <a:gd name="connsiteX21" fmla="*/ 1777057 w 2001837"/>
              <a:gd name="connsiteY21" fmla="*/ 1631951 h 2001838"/>
              <a:gd name="connsiteX22" fmla="*/ 222821 w 2001837"/>
              <a:gd name="connsiteY22" fmla="*/ 1631951 h 2001838"/>
              <a:gd name="connsiteX23" fmla="*/ 177799 w 2001837"/>
              <a:gd name="connsiteY23" fmla="*/ 1571626 h 2001838"/>
              <a:gd name="connsiteX24" fmla="*/ 117474 w 2001837"/>
              <a:gd name="connsiteY24" fmla="*/ 1471613 h 2001838"/>
              <a:gd name="connsiteX25" fmla="*/ 1884361 w 2001837"/>
              <a:gd name="connsiteY25" fmla="*/ 1471613 h 2001838"/>
              <a:gd name="connsiteX26" fmla="*/ 1847184 w 2001837"/>
              <a:gd name="connsiteY26" fmla="*/ 1533526 h 2001838"/>
              <a:gd name="connsiteX27" fmla="*/ 152694 w 2001837"/>
              <a:gd name="connsiteY27" fmla="*/ 1533526 h 2001838"/>
              <a:gd name="connsiteX28" fmla="*/ 117474 w 2001837"/>
              <a:gd name="connsiteY28" fmla="*/ 1471613 h 2001838"/>
              <a:gd name="connsiteX29" fmla="*/ 69849 w 2001837"/>
              <a:gd name="connsiteY29" fmla="*/ 1373188 h 2001838"/>
              <a:gd name="connsiteX30" fmla="*/ 1928811 w 2001837"/>
              <a:gd name="connsiteY30" fmla="*/ 1373188 h 2001838"/>
              <a:gd name="connsiteX31" fmla="*/ 1901416 w 2001837"/>
              <a:gd name="connsiteY31" fmla="*/ 1433513 h 2001838"/>
              <a:gd name="connsiteX32" fmla="*/ 97244 w 2001837"/>
              <a:gd name="connsiteY32" fmla="*/ 1433513 h 2001838"/>
              <a:gd name="connsiteX33" fmla="*/ 69849 w 2001837"/>
              <a:gd name="connsiteY33" fmla="*/ 1373188 h 2001838"/>
              <a:gd name="connsiteX34" fmla="*/ 36512 w 2001837"/>
              <a:gd name="connsiteY34" fmla="*/ 1273176 h 2001838"/>
              <a:gd name="connsiteX35" fmla="*/ 1963737 w 2001837"/>
              <a:gd name="connsiteY35" fmla="*/ 1273176 h 2001838"/>
              <a:gd name="connsiteX36" fmla="*/ 1942215 w 2001837"/>
              <a:gd name="connsiteY36" fmla="*/ 1336676 h 2001838"/>
              <a:gd name="connsiteX37" fmla="*/ 56078 w 2001837"/>
              <a:gd name="connsiteY37" fmla="*/ 1336676 h 2001838"/>
              <a:gd name="connsiteX38" fmla="*/ 36512 w 2001837"/>
              <a:gd name="connsiteY38" fmla="*/ 1273176 h 2001838"/>
              <a:gd name="connsiteX39" fmla="*/ 12699 w 2001837"/>
              <a:gd name="connsiteY39" fmla="*/ 1176338 h 2001838"/>
              <a:gd name="connsiteX40" fmla="*/ 1985961 w 2001837"/>
              <a:gd name="connsiteY40" fmla="*/ 1176338 h 2001838"/>
              <a:gd name="connsiteX41" fmla="*/ 1974215 w 2001837"/>
              <a:gd name="connsiteY41" fmla="*/ 1236663 h 2001838"/>
              <a:gd name="connsiteX42" fmla="*/ 26402 w 2001837"/>
              <a:gd name="connsiteY42" fmla="*/ 1236663 h 2001838"/>
              <a:gd name="connsiteX43" fmla="*/ 12699 w 2001837"/>
              <a:gd name="connsiteY43" fmla="*/ 1176338 h 2001838"/>
              <a:gd name="connsiteX44" fmla="*/ 1587 w 2001837"/>
              <a:gd name="connsiteY44" fmla="*/ 1076326 h 2001838"/>
              <a:gd name="connsiteX45" fmla="*/ 2000249 w 2001837"/>
              <a:gd name="connsiteY45" fmla="*/ 1076326 h 2001838"/>
              <a:gd name="connsiteX46" fmla="*/ 1992419 w 2001837"/>
              <a:gd name="connsiteY46" fmla="*/ 1138239 h 2001838"/>
              <a:gd name="connsiteX47" fmla="*/ 9417 w 2001837"/>
              <a:gd name="connsiteY47" fmla="*/ 1138239 h 2001838"/>
              <a:gd name="connsiteX48" fmla="*/ 1587 w 2001837"/>
              <a:gd name="connsiteY48" fmla="*/ 1076326 h 2001838"/>
              <a:gd name="connsiteX49" fmla="*/ 0 w 2001837"/>
              <a:gd name="connsiteY49" fmla="*/ 977901 h 2001838"/>
              <a:gd name="connsiteX50" fmla="*/ 2001837 w 2001837"/>
              <a:gd name="connsiteY50" fmla="*/ 977901 h 2001838"/>
              <a:gd name="connsiteX51" fmla="*/ 2001837 w 2001837"/>
              <a:gd name="connsiteY51" fmla="*/ 999729 h 2001838"/>
              <a:gd name="connsiteX52" fmla="*/ 2001837 w 2001837"/>
              <a:gd name="connsiteY52" fmla="*/ 1041401 h 2001838"/>
              <a:gd name="connsiteX53" fmla="*/ 0 w 2001837"/>
              <a:gd name="connsiteY53" fmla="*/ 1041401 h 2001838"/>
              <a:gd name="connsiteX54" fmla="*/ 0 w 2001837"/>
              <a:gd name="connsiteY54" fmla="*/ 999729 h 2001838"/>
              <a:gd name="connsiteX55" fmla="*/ 0 w 2001837"/>
              <a:gd name="connsiteY55" fmla="*/ 977901 h 2001838"/>
              <a:gd name="connsiteX56" fmla="*/ 5502 w 2001837"/>
              <a:gd name="connsiteY56" fmla="*/ 877888 h 2001838"/>
              <a:gd name="connsiteX57" fmla="*/ 1994376 w 2001837"/>
              <a:gd name="connsiteY57" fmla="*/ 877888 h 2001838"/>
              <a:gd name="connsiteX58" fmla="*/ 2000249 w 2001837"/>
              <a:gd name="connsiteY58" fmla="*/ 941388 h 2001838"/>
              <a:gd name="connsiteX59" fmla="*/ 1587 w 2001837"/>
              <a:gd name="connsiteY59" fmla="*/ 941388 h 2001838"/>
              <a:gd name="connsiteX60" fmla="*/ 5502 w 2001837"/>
              <a:gd name="connsiteY60" fmla="*/ 877888 h 2001838"/>
              <a:gd name="connsiteX61" fmla="*/ 22851 w 2001837"/>
              <a:gd name="connsiteY61" fmla="*/ 781051 h 2001838"/>
              <a:gd name="connsiteX62" fmla="*/ 1977398 w 2001837"/>
              <a:gd name="connsiteY62" fmla="*/ 781051 h 2001838"/>
              <a:gd name="connsiteX63" fmla="*/ 1989137 w 2001837"/>
              <a:gd name="connsiteY63" fmla="*/ 842964 h 2001838"/>
              <a:gd name="connsiteX64" fmla="*/ 11112 w 2001837"/>
              <a:gd name="connsiteY64" fmla="*/ 842964 h 2001838"/>
              <a:gd name="connsiteX65" fmla="*/ 22851 w 2001837"/>
              <a:gd name="connsiteY65" fmla="*/ 781051 h 2001838"/>
              <a:gd name="connsiteX66" fmla="*/ 50947 w 2001837"/>
              <a:gd name="connsiteY66" fmla="*/ 681038 h 2001838"/>
              <a:gd name="connsiteX67" fmla="*/ 1950889 w 2001837"/>
              <a:gd name="connsiteY67" fmla="*/ 681038 h 2001838"/>
              <a:gd name="connsiteX68" fmla="*/ 1968499 w 2001837"/>
              <a:gd name="connsiteY68" fmla="*/ 742951 h 2001838"/>
              <a:gd name="connsiteX69" fmla="*/ 33337 w 2001837"/>
              <a:gd name="connsiteY69" fmla="*/ 742951 h 2001838"/>
              <a:gd name="connsiteX70" fmla="*/ 50947 w 2001837"/>
              <a:gd name="connsiteY70" fmla="*/ 681038 h 2001838"/>
              <a:gd name="connsiteX71" fmla="*/ 88945 w 2001837"/>
              <a:gd name="connsiteY71" fmla="*/ 582613 h 2001838"/>
              <a:gd name="connsiteX72" fmla="*/ 1909345 w 2001837"/>
              <a:gd name="connsiteY72" fmla="*/ 582613 h 2001838"/>
              <a:gd name="connsiteX73" fmla="*/ 1936749 w 2001837"/>
              <a:gd name="connsiteY73" fmla="*/ 646113 h 2001838"/>
              <a:gd name="connsiteX74" fmla="*/ 63499 w 2001837"/>
              <a:gd name="connsiteY74" fmla="*/ 646113 h 2001838"/>
              <a:gd name="connsiteX75" fmla="*/ 88945 w 2001837"/>
              <a:gd name="connsiteY75" fmla="*/ 582613 h 2001838"/>
              <a:gd name="connsiteX76" fmla="*/ 143166 w 2001837"/>
              <a:gd name="connsiteY76" fmla="*/ 482601 h 2001838"/>
              <a:gd name="connsiteX77" fmla="*/ 1859038 w 2001837"/>
              <a:gd name="connsiteY77" fmla="*/ 482601 h 2001838"/>
              <a:gd name="connsiteX78" fmla="*/ 1892299 w 2001837"/>
              <a:gd name="connsiteY78" fmla="*/ 546101 h 2001838"/>
              <a:gd name="connsiteX79" fmla="*/ 107949 w 2001837"/>
              <a:gd name="connsiteY79" fmla="*/ 546101 h 2001838"/>
              <a:gd name="connsiteX80" fmla="*/ 143166 w 2001837"/>
              <a:gd name="connsiteY80" fmla="*/ 482601 h 2001838"/>
              <a:gd name="connsiteX81" fmla="*/ 211675 w 2001837"/>
              <a:gd name="connsiteY81" fmla="*/ 385763 h 2001838"/>
              <a:gd name="connsiteX82" fmla="*/ 1790161 w 2001837"/>
              <a:gd name="connsiteY82" fmla="*/ 385763 h 2001838"/>
              <a:gd name="connsiteX83" fmla="*/ 1835149 w 2001837"/>
              <a:gd name="connsiteY83" fmla="*/ 447676 h 2001838"/>
              <a:gd name="connsiteX84" fmla="*/ 166687 w 2001837"/>
              <a:gd name="connsiteY84" fmla="*/ 447676 h 2001838"/>
              <a:gd name="connsiteX85" fmla="*/ 211675 w 2001837"/>
              <a:gd name="connsiteY85" fmla="*/ 385763 h 2001838"/>
              <a:gd name="connsiteX86" fmla="*/ 298431 w 2001837"/>
              <a:gd name="connsiteY86" fmla="*/ 287338 h 2001838"/>
              <a:gd name="connsiteX87" fmla="*/ 1701818 w 2001837"/>
              <a:gd name="connsiteY87" fmla="*/ 287338 h 2001838"/>
              <a:gd name="connsiteX88" fmla="*/ 1760537 w 2001837"/>
              <a:gd name="connsiteY88" fmla="*/ 347663 h 2001838"/>
              <a:gd name="connsiteX89" fmla="*/ 239712 w 2001837"/>
              <a:gd name="connsiteY89" fmla="*/ 347663 h 2001838"/>
              <a:gd name="connsiteX90" fmla="*/ 298431 w 2001837"/>
              <a:gd name="connsiteY90" fmla="*/ 287338 h 2001838"/>
              <a:gd name="connsiteX91" fmla="*/ 414499 w 2001837"/>
              <a:gd name="connsiteY91" fmla="*/ 187326 h 2001838"/>
              <a:gd name="connsiteX92" fmla="*/ 1585379 w 2001837"/>
              <a:gd name="connsiteY92" fmla="*/ 187326 h 2001838"/>
              <a:gd name="connsiteX93" fmla="*/ 1663699 w 2001837"/>
              <a:gd name="connsiteY93" fmla="*/ 250826 h 2001838"/>
              <a:gd name="connsiteX94" fmla="*/ 338137 w 2001837"/>
              <a:gd name="connsiteY94" fmla="*/ 250826 h 2001838"/>
              <a:gd name="connsiteX95" fmla="*/ 414499 w 2001837"/>
              <a:gd name="connsiteY95" fmla="*/ 187326 h 2001838"/>
              <a:gd name="connsiteX96" fmla="*/ 585335 w 2001837"/>
              <a:gd name="connsiteY96" fmla="*/ 90488 h 2001838"/>
              <a:gd name="connsiteX97" fmla="*/ 1414913 w 2001837"/>
              <a:gd name="connsiteY97" fmla="*/ 90488 h 2001838"/>
              <a:gd name="connsiteX98" fmla="*/ 1530349 w 2001837"/>
              <a:gd name="connsiteY98" fmla="*/ 150813 h 2001838"/>
              <a:gd name="connsiteX99" fmla="*/ 469899 w 2001837"/>
              <a:gd name="connsiteY99" fmla="*/ 150813 h 2001838"/>
              <a:gd name="connsiteX100" fmla="*/ 585335 w 2001837"/>
              <a:gd name="connsiteY100" fmla="*/ 90488 h 2001838"/>
              <a:gd name="connsiteX101" fmla="*/ 999330 w 2001837"/>
              <a:gd name="connsiteY101" fmla="*/ 0 h 2001838"/>
              <a:gd name="connsiteX102" fmla="*/ 1322386 w 2001837"/>
              <a:gd name="connsiteY102" fmla="*/ 52388 h 2001838"/>
              <a:gd name="connsiteX103" fmla="*/ 676274 w 2001837"/>
              <a:gd name="connsiteY103" fmla="*/ 52388 h 2001838"/>
              <a:gd name="connsiteX104" fmla="*/ 999330 w 2001837"/>
              <a:gd name="connsiteY104" fmla="*/ 0 h 200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2001837" h="2001838">
                <a:moveTo>
                  <a:pt x="733424" y="1966913"/>
                </a:moveTo>
                <a:cubicBezTo>
                  <a:pt x="733424" y="1966913"/>
                  <a:pt x="733424" y="1966913"/>
                  <a:pt x="1268411" y="1966913"/>
                </a:cubicBezTo>
                <a:cubicBezTo>
                  <a:pt x="1184146" y="1990197"/>
                  <a:pt x="1094001" y="2001838"/>
                  <a:pt x="999938" y="2001838"/>
                </a:cubicBezTo>
                <a:cubicBezTo>
                  <a:pt x="907834" y="2001838"/>
                  <a:pt x="817689" y="1990197"/>
                  <a:pt x="733424" y="1966913"/>
                </a:cubicBezTo>
                <a:close/>
                <a:moveTo>
                  <a:pt x="498474" y="1866901"/>
                </a:moveTo>
                <a:lnTo>
                  <a:pt x="1501774" y="1866901"/>
                </a:lnTo>
                <a:cubicBezTo>
                  <a:pt x="1460703" y="1890119"/>
                  <a:pt x="1419632" y="1911401"/>
                  <a:pt x="1374650" y="1928814"/>
                </a:cubicBezTo>
                <a:cubicBezTo>
                  <a:pt x="1374650" y="1928814"/>
                  <a:pt x="1374650" y="1928814"/>
                  <a:pt x="623642" y="1928814"/>
                </a:cubicBezTo>
                <a:cubicBezTo>
                  <a:pt x="580616" y="1911401"/>
                  <a:pt x="537589" y="1890119"/>
                  <a:pt x="498474" y="1866901"/>
                </a:cubicBezTo>
                <a:close/>
                <a:moveTo>
                  <a:pt x="357187" y="1768476"/>
                </a:moveTo>
                <a:lnTo>
                  <a:pt x="1643062" y="1768476"/>
                </a:lnTo>
                <a:cubicBezTo>
                  <a:pt x="1615661" y="1789882"/>
                  <a:pt x="1588261" y="1809342"/>
                  <a:pt x="1560860" y="1828801"/>
                </a:cubicBezTo>
                <a:cubicBezTo>
                  <a:pt x="1560860" y="1828801"/>
                  <a:pt x="1560860" y="1828801"/>
                  <a:pt x="439389" y="1828801"/>
                </a:cubicBezTo>
                <a:cubicBezTo>
                  <a:pt x="410031" y="1809342"/>
                  <a:pt x="382630" y="1789882"/>
                  <a:pt x="357187" y="1768476"/>
                </a:cubicBezTo>
                <a:close/>
                <a:moveTo>
                  <a:pt x="255587" y="1668463"/>
                </a:moveTo>
                <a:lnTo>
                  <a:pt x="1744662" y="1668463"/>
                </a:lnTo>
                <a:cubicBezTo>
                  <a:pt x="1725095" y="1690291"/>
                  <a:pt x="1705527" y="1712119"/>
                  <a:pt x="1684003" y="1731963"/>
                </a:cubicBezTo>
                <a:cubicBezTo>
                  <a:pt x="1684003" y="1731963"/>
                  <a:pt x="1684003" y="1731963"/>
                  <a:pt x="316246" y="1731963"/>
                </a:cubicBezTo>
                <a:cubicBezTo>
                  <a:pt x="294722" y="1712119"/>
                  <a:pt x="273198" y="1690291"/>
                  <a:pt x="255587" y="1668463"/>
                </a:cubicBezTo>
                <a:close/>
                <a:moveTo>
                  <a:pt x="177799" y="1571626"/>
                </a:moveTo>
                <a:lnTo>
                  <a:pt x="1824036" y="1571626"/>
                </a:lnTo>
                <a:cubicBezTo>
                  <a:pt x="1808376" y="1593031"/>
                  <a:pt x="1794674" y="1612491"/>
                  <a:pt x="1777057" y="1631951"/>
                </a:cubicBezTo>
                <a:cubicBezTo>
                  <a:pt x="1777057" y="1631951"/>
                  <a:pt x="1777057" y="1631951"/>
                  <a:pt x="222821" y="1631951"/>
                </a:cubicBezTo>
                <a:cubicBezTo>
                  <a:pt x="207161" y="1612491"/>
                  <a:pt x="191501" y="1593031"/>
                  <a:pt x="177799" y="1571626"/>
                </a:cubicBezTo>
                <a:close/>
                <a:moveTo>
                  <a:pt x="117474" y="1471613"/>
                </a:moveTo>
                <a:lnTo>
                  <a:pt x="1884361" y="1471613"/>
                </a:lnTo>
                <a:cubicBezTo>
                  <a:pt x="1872621" y="1492895"/>
                  <a:pt x="1860881" y="1514178"/>
                  <a:pt x="1847184" y="1533526"/>
                </a:cubicBezTo>
                <a:cubicBezTo>
                  <a:pt x="1847184" y="1533526"/>
                  <a:pt x="1847184" y="1533526"/>
                  <a:pt x="152694" y="1533526"/>
                </a:cubicBezTo>
                <a:cubicBezTo>
                  <a:pt x="140954" y="1514178"/>
                  <a:pt x="129214" y="1492895"/>
                  <a:pt x="117474" y="1471613"/>
                </a:cubicBezTo>
                <a:close/>
                <a:moveTo>
                  <a:pt x="69849" y="1373188"/>
                </a:moveTo>
                <a:lnTo>
                  <a:pt x="1928811" y="1373188"/>
                </a:lnTo>
                <a:cubicBezTo>
                  <a:pt x="1920984" y="1392647"/>
                  <a:pt x="1911200" y="1414053"/>
                  <a:pt x="1901416" y="1433513"/>
                </a:cubicBezTo>
                <a:cubicBezTo>
                  <a:pt x="1901416" y="1433513"/>
                  <a:pt x="1901416" y="1433513"/>
                  <a:pt x="97244" y="1433513"/>
                </a:cubicBezTo>
                <a:cubicBezTo>
                  <a:pt x="87460" y="1414053"/>
                  <a:pt x="79633" y="1392647"/>
                  <a:pt x="69849" y="1373188"/>
                </a:cubicBezTo>
                <a:close/>
                <a:moveTo>
                  <a:pt x="36512" y="1273176"/>
                </a:moveTo>
                <a:lnTo>
                  <a:pt x="1963737" y="1273176"/>
                </a:lnTo>
                <a:cubicBezTo>
                  <a:pt x="1957867" y="1295004"/>
                  <a:pt x="1950041" y="1316832"/>
                  <a:pt x="1942215" y="1336676"/>
                </a:cubicBezTo>
                <a:cubicBezTo>
                  <a:pt x="1942215" y="1336676"/>
                  <a:pt x="1942215" y="1336676"/>
                  <a:pt x="56078" y="1336676"/>
                </a:cubicBezTo>
                <a:cubicBezTo>
                  <a:pt x="48251" y="1316832"/>
                  <a:pt x="42382" y="1295004"/>
                  <a:pt x="36512" y="1273176"/>
                </a:cubicBezTo>
                <a:close/>
                <a:moveTo>
                  <a:pt x="12699" y="1176338"/>
                </a:moveTo>
                <a:lnTo>
                  <a:pt x="1985961" y="1176338"/>
                </a:lnTo>
                <a:cubicBezTo>
                  <a:pt x="1982046" y="1195797"/>
                  <a:pt x="1978131" y="1217203"/>
                  <a:pt x="1974215" y="1236663"/>
                </a:cubicBezTo>
                <a:cubicBezTo>
                  <a:pt x="1974215" y="1236663"/>
                  <a:pt x="1974215" y="1236663"/>
                  <a:pt x="26402" y="1236663"/>
                </a:cubicBezTo>
                <a:cubicBezTo>
                  <a:pt x="22487" y="1217203"/>
                  <a:pt x="16614" y="1195797"/>
                  <a:pt x="12699" y="1176338"/>
                </a:cubicBezTo>
                <a:close/>
                <a:moveTo>
                  <a:pt x="1587" y="1076326"/>
                </a:moveTo>
                <a:lnTo>
                  <a:pt x="2000249" y="1076326"/>
                </a:lnTo>
                <a:cubicBezTo>
                  <a:pt x="1998292" y="1097608"/>
                  <a:pt x="1996334" y="1118891"/>
                  <a:pt x="1992419" y="1138239"/>
                </a:cubicBezTo>
                <a:cubicBezTo>
                  <a:pt x="1992419" y="1138239"/>
                  <a:pt x="1992419" y="1138239"/>
                  <a:pt x="9417" y="1138239"/>
                </a:cubicBezTo>
                <a:cubicBezTo>
                  <a:pt x="5502" y="1118891"/>
                  <a:pt x="3545" y="1097608"/>
                  <a:pt x="1587" y="1076326"/>
                </a:cubicBezTo>
                <a:close/>
                <a:moveTo>
                  <a:pt x="0" y="977901"/>
                </a:moveTo>
                <a:cubicBezTo>
                  <a:pt x="0" y="977901"/>
                  <a:pt x="0" y="977901"/>
                  <a:pt x="2001837" y="977901"/>
                </a:cubicBezTo>
                <a:cubicBezTo>
                  <a:pt x="2001837" y="985838"/>
                  <a:pt x="2001837" y="991791"/>
                  <a:pt x="2001837" y="999729"/>
                </a:cubicBezTo>
                <a:cubicBezTo>
                  <a:pt x="2001837" y="1013620"/>
                  <a:pt x="2001837" y="1027510"/>
                  <a:pt x="2001837" y="1041401"/>
                </a:cubicBezTo>
                <a:cubicBezTo>
                  <a:pt x="2001837" y="1041401"/>
                  <a:pt x="2001837" y="1041401"/>
                  <a:pt x="0" y="1041401"/>
                </a:cubicBezTo>
                <a:cubicBezTo>
                  <a:pt x="0" y="1027510"/>
                  <a:pt x="0" y="1013620"/>
                  <a:pt x="0" y="999729"/>
                </a:cubicBezTo>
                <a:cubicBezTo>
                  <a:pt x="0" y="991791"/>
                  <a:pt x="0" y="985838"/>
                  <a:pt x="0" y="977901"/>
                </a:cubicBezTo>
                <a:close/>
                <a:moveTo>
                  <a:pt x="5502" y="877888"/>
                </a:moveTo>
                <a:lnTo>
                  <a:pt x="1994376" y="877888"/>
                </a:lnTo>
                <a:cubicBezTo>
                  <a:pt x="1998292" y="899716"/>
                  <a:pt x="1998292" y="919560"/>
                  <a:pt x="2000249" y="941388"/>
                </a:cubicBezTo>
                <a:cubicBezTo>
                  <a:pt x="2000249" y="941388"/>
                  <a:pt x="2000249" y="941388"/>
                  <a:pt x="1587" y="941388"/>
                </a:cubicBezTo>
                <a:cubicBezTo>
                  <a:pt x="1587" y="919560"/>
                  <a:pt x="3545" y="899716"/>
                  <a:pt x="5502" y="877888"/>
                </a:cubicBezTo>
                <a:close/>
                <a:moveTo>
                  <a:pt x="22851" y="781051"/>
                </a:moveTo>
                <a:lnTo>
                  <a:pt x="1977398" y="781051"/>
                </a:lnTo>
                <a:cubicBezTo>
                  <a:pt x="1981311" y="800399"/>
                  <a:pt x="1985224" y="821681"/>
                  <a:pt x="1989137" y="842964"/>
                </a:cubicBezTo>
                <a:cubicBezTo>
                  <a:pt x="1989137" y="842964"/>
                  <a:pt x="1989137" y="842964"/>
                  <a:pt x="11112" y="842964"/>
                </a:cubicBezTo>
                <a:cubicBezTo>
                  <a:pt x="15025" y="821681"/>
                  <a:pt x="18938" y="800399"/>
                  <a:pt x="22851" y="781051"/>
                </a:cubicBezTo>
                <a:close/>
                <a:moveTo>
                  <a:pt x="50947" y="681038"/>
                </a:moveTo>
                <a:lnTo>
                  <a:pt x="1950889" y="681038"/>
                </a:lnTo>
                <a:cubicBezTo>
                  <a:pt x="1956759" y="702320"/>
                  <a:pt x="1962629" y="721668"/>
                  <a:pt x="1968499" y="742951"/>
                </a:cubicBezTo>
                <a:cubicBezTo>
                  <a:pt x="1968499" y="742951"/>
                  <a:pt x="1968499" y="742951"/>
                  <a:pt x="33337" y="742951"/>
                </a:cubicBezTo>
                <a:cubicBezTo>
                  <a:pt x="37250" y="721668"/>
                  <a:pt x="45077" y="702320"/>
                  <a:pt x="50947" y="681038"/>
                </a:cubicBezTo>
                <a:close/>
                <a:moveTo>
                  <a:pt x="88945" y="582613"/>
                </a:moveTo>
                <a:lnTo>
                  <a:pt x="1909345" y="582613"/>
                </a:lnTo>
                <a:cubicBezTo>
                  <a:pt x="1919132" y="602457"/>
                  <a:pt x="1928919" y="624285"/>
                  <a:pt x="1936749" y="646113"/>
                </a:cubicBezTo>
                <a:cubicBezTo>
                  <a:pt x="1936749" y="646113"/>
                  <a:pt x="1936749" y="646113"/>
                  <a:pt x="63499" y="646113"/>
                </a:cubicBezTo>
                <a:cubicBezTo>
                  <a:pt x="71329" y="624285"/>
                  <a:pt x="79158" y="602457"/>
                  <a:pt x="88945" y="582613"/>
                </a:cubicBezTo>
                <a:close/>
                <a:moveTo>
                  <a:pt x="143166" y="482601"/>
                </a:moveTo>
                <a:lnTo>
                  <a:pt x="1859038" y="482601"/>
                </a:lnTo>
                <a:cubicBezTo>
                  <a:pt x="1870777" y="504429"/>
                  <a:pt x="1882516" y="524273"/>
                  <a:pt x="1892299" y="546101"/>
                </a:cubicBezTo>
                <a:cubicBezTo>
                  <a:pt x="1892299" y="546101"/>
                  <a:pt x="1892299" y="546101"/>
                  <a:pt x="107949" y="546101"/>
                </a:cubicBezTo>
                <a:cubicBezTo>
                  <a:pt x="119688" y="524273"/>
                  <a:pt x="131427" y="504429"/>
                  <a:pt x="143166" y="482601"/>
                </a:cubicBezTo>
                <a:close/>
                <a:moveTo>
                  <a:pt x="211675" y="385763"/>
                </a:moveTo>
                <a:lnTo>
                  <a:pt x="1790161" y="385763"/>
                </a:lnTo>
                <a:cubicBezTo>
                  <a:pt x="1805809" y="405111"/>
                  <a:pt x="1821457" y="426393"/>
                  <a:pt x="1835149" y="447676"/>
                </a:cubicBezTo>
                <a:cubicBezTo>
                  <a:pt x="1835149" y="447676"/>
                  <a:pt x="1835149" y="447676"/>
                  <a:pt x="166687" y="447676"/>
                </a:cubicBezTo>
                <a:cubicBezTo>
                  <a:pt x="180379" y="426393"/>
                  <a:pt x="196027" y="405111"/>
                  <a:pt x="211675" y="385763"/>
                </a:cubicBezTo>
                <a:close/>
                <a:moveTo>
                  <a:pt x="298431" y="287338"/>
                </a:moveTo>
                <a:cubicBezTo>
                  <a:pt x="298431" y="287338"/>
                  <a:pt x="298431" y="287338"/>
                  <a:pt x="1701818" y="287338"/>
                </a:cubicBezTo>
                <a:cubicBezTo>
                  <a:pt x="1721391" y="306797"/>
                  <a:pt x="1740964" y="326257"/>
                  <a:pt x="1760537" y="347663"/>
                </a:cubicBezTo>
                <a:cubicBezTo>
                  <a:pt x="1760537" y="347663"/>
                  <a:pt x="1760537" y="347663"/>
                  <a:pt x="239712" y="347663"/>
                </a:cubicBezTo>
                <a:cubicBezTo>
                  <a:pt x="257328" y="326257"/>
                  <a:pt x="276901" y="306797"/>
                  <a:pt x="298431" y="287338"/>
                </a:cubicBezTo>
                <a:close/>
                <a:moveTo>
                  <a:pt x="414499" y="187326"/>
                </a:moveTo>
                <a:lnTo>
                  <a:pt x="1585379" y="187326"/>
                </a:lnTo>
                <a:cubicBezTo>
                  <a:pt x="1612791" y="207170"/>
                  <a:pt x="1638245" y="228998"/>
                  <a:pt x="1663699" y="250826"/>
                </a:cubicBezTo>
                <a:cubicBezTo>
                  <a:pt x="1663699" y="250826"/>
                  <a:pt x="1663699" y="250826"/>
                  <a:pt x="338137" y="250826"/>
                </a:cubicBezTo>
                <a:cubicBezTo>
                  <a:pt x="361633" y="228998"/>
                  <a:pt x="389045" y="207170"/>
                  <a:pt x="414499" y="187326"/>
                </a:cubicBezTo>
                <a:close/>
                <a:moveTo>
                  <a:pt x="585335" y="90488"/>
                </a:moveTo>
                <a:lnTo>
                  <a:pt x="1414913" y="90488"/>
                </a:lnTo>
                <a:cubicBezTo>
                  <a:pt x="1456000" y="108001"/>
                  <a:pt x="1493175" y="127461"/>
                  <a:pt x="1530349" y="150813"/>
                </a:cubicBezTo>
                <a:cubicBezTo>
                  <a:pt x="1530349" y="150813"/>
                  <a:pt x="1530349" y="150813"/>
                  <a:pt x="469899" y="150813"/>
                </a:cubicBezTo>
                <a:cubicBezTo>
                  <a:pt x="507073" y="127461"/>
                  <a:pt x="546204" y="108001"/>
                  <a:pt x="585335" y="90488"/>
                </a:cubicBezTo>
                <a:close/>
                <a:moveTo>
                  <a:pt x="999330" y="0"/>
                </a:moveTo>
                <a:cubicBezTo>
                  <a:pt x="1112889" y="0"/>
                  <a:pt x="1220574" y="17463"/>
                  <a:pt x="1322386" y="52388"/>
                </a:cubicBezTo>
                <a:cubicBezTo>
                  <a:pt x="1322386" y="52388"/>
                  <a:pt x="1322386" y="52388"/>
                  <a:pt x="676274" y="52388"/>
                </a:cubicBezTo>
                <a:cubicBezTo>
                  <a:pt x="778086" y="17463"/>
                  <a:pt x="887729" y="0"/>
                  <a:pt x="999330" y="0"/>
                </a:cubicBezTo>
                <a:close/>
              </a:path>
            </a:pathLst>
          </a:custGeom>
          <a:gradFill>
            <a:gsLst>
              <a:gs pos="0">
                <a:srgbClr val="4A78DE"/>
              </a:gs>
              <a:gs pos="76000">
                <a:srgbClr val="2162D4"/>
              </a:gs>
            </a:gsLst>
            <a:lin ang="0" scaled="0"/>
          </a:gradFill>
          <a:ln>
            <a:noFill/>
          </a:ln>
        </p:spPr>
        <p:txBody>
          <a:bodyPr vert="horz" wrap="square" lIns="91440" tIns="45720" rIns="91440" bIns="45720" numCol="1" anchor="t" anchorCtr="0" compatLnSpc="1">
            <a:noAutofit/>
          </a:bodyPr>
          <a:lstStyle/>
          <a:p>
            <a:endParaRPr lang="zh-CN" altLang="en-US">
              <a:solidFill>
                <a:schemeClr val="bg1"/>
              </a:solidFill>
            </a:endParaRPr>
          </a:p>
        </p:txBody>
      </p:sp>
      <p:sp>
        <p:nvSpPr>
          <p:cNvPr id="8" name="ïṡlíḓè"/>
          <p:cNvSpPr/>
          <p:nvPr/>
        </p:nvSpPr>
        <p:spPr>
          <a:xfrm>
            <a:off x="7441891" y="0"/>
            <a:ext cx="3421792" cy="2461903"/>
          </a:xfrm>
          <a:custGeom>
            <a:avLst/>
            <a:gdLst>
              <a:gd name="connsiteX0" fmla="*/ 173930 w 3421792"/>
              <a:gd name="connsiteY0" fmla="*/ 0 h 2461903"/>
              <a:gd name="connsiteX1" fmla="*/ 811427 w 3421792"/>
              <a:gd name="connsiteY1" fmla="*/ 0 h 2461903"/>
              <a:gd name="connsiteX2" fmla="*/ 783687 w 3421792"/>
              <a:gd name="connsiteY2" fmla="*/ 32248 h 2461903"/>
              <a:gd name="connsiteX3" fmla="*/ 880401 w 3421792"/>
              <a:gd name="connsiteY3" fmla="*/ 1579518 h 2461903"/>
              <a:gd name="connsiteX4" fmla="*/ 2516993 w 3421792"/>
              <a:gd name="connsiteY4" fmla="*/ 1603268 h 2461903"/>
              <a:gd name="connsiteX5" fmla="*/ 2658565 w 3421792"/>
              <a:gd name="connsiteY5" fmla="*/ 59455 h 2461903"/>
              <a:gd name="connsiteX6" fmla="*/ 2610351 w 3421792"/>
              <a:gd name="connsiteY6" fmla="*/ 0 h 2461903"/>
              <a:gd name="connsiteX7" fmla="*/ 3247089 w 3421792"/>
              <a:gd name="connsiteY7" fmla="*/ 0 h 2461903"/>
              <a:gd name="connsiteX8" fmla="*/ 3263227 w 3421792"/>
              <a:gd name="connsiteY8" fmla="*/ 30719 h 2461903"/>
              <a:gd name="connsiteX9" fmla="*/ 2886549 w 3421792"/>
              <a:gd name="connsiteY9" fmla="*/ 1993984 h 2461903"/>
              <a:gd name="connsiteX10" fmla="*/ 499663 w 3421792"/>
              <a:gd name="connsiteY10" fmla="*/ 1959346 h 2461903"/>
              <a:gd name="connsiteX11" fmla="*/ 113715 w 3421792"/>
              <a:gd name="connsiteY11" fmla="*/ 136568 h 246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21792" h="2461903">
                <a:moveTo>
                  <a:pt x="173930" y="0"/>
                </a:moveTo>
                <a:lnTo>
                  <a:pt x="811427" y="0"/>
                </a:lnTo>
                <a:lnTo>
                  <a:pt x="783687" y="32248"/>
                </a:lnTo>
                <a:cubicBezTo>
                  <a:pt x="425445" y="493323"/>
                  <a:pt x="459483" y="1157592"/>
                  <a:pt x="880401" y="1579518"/>
                </a:cubicBezTo>
                <a:cubicBezTo>
                  <a:pt x="1329381" y="2029573"/>
                  <a:pt x="2055143" y="2040105"/>
                  <a:pt x="2516993" y="1603268"/>
                </a:cubicBezTo>
                <a:cubicBezTo>
                  <a:pt x="2949977" y="1193733"/>
                  <a:pt x="3003276" y="530733"/>
                  <a:pt x="2658565" y="59455"/>
                </a:cubicBezTo>
                <a:lnTo>
                  <a:pt x="2610351" y="0"/>
                </a:lnTo>
                <a:lnTo>
                  <a:pt x="3247089" y="0"/>
                </a:lnTo>
                <a:lnTo>
                  <a:pt x="3263227" y="30719"/>
                </a:lnTo>
                <a:cubicBezTo>
                  <a:pt x="3565195" y="681027"/>
                  <a:pt x="3433837" y="1476336"/>
                  <a:pt x="2886549" y="1993984"/>
                </a:cubicBezTo>
                <a:cubicBezTo>
                  <a:pt x="2212965" y="2631089"/>
                  <a:pt x="1154476" y="2615728"/>
                  <a:pt x="499663" y="1959346"/>
                </a:cubicBezTo>
                <a:cubicBezTo>
                  <a:pt x="8553" y="1467060"/>
                  <a:pt x="-121441" y="748569"/>
                  <a:pt x="113715" y="136568"/>
                </a:cubicBezTo>
                <a:close/>
              </a:path>
            </a:pathLst>
          </a:custGeom>
          <a:gradFill>
            <a:gsLst>
              <a:gs pos="0">
                <a:srgbClr val="6B7AB5"/>
              </a:gs>
              <a:gs pos="100000">
                <a:srgbClr val="3066CA"/>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9" name="íšľïďe"/>
          <p:cNvSpPr/>
          <p:nvPr/>
        </p:nvSpPr>
        <p:spPr>
          <a:xfrm>
            <a:off x="761052" y="4370444"/>
            <a:ext cx="3421949" cy="2434806"/>
          </a:xfrm>
          <a:custGeom>
            <a:avLst/>
            <a:gdLst>
              <a:gd name="connsiteX0" fmla="*/ 1663537 w 3421949"/>
              <a:gd name="connsiteY0" fmla="*/ 643 h 2434806"/>
              <a:gd name="connsiteX1" fmla="*/ 1797515 w 3421949"/>
              <a:gd name="connsiteY1" fmla="*/ 2205 h 2434806"/>
              <a:gd name="connsiteX2" fmla="*/ 3346231 w 3421949"/>
              <a:gd name="connsiteY2" fmla="*/ 1207883 h 2434806"/>
              <a:gd name="connsiteX3" fmla="*/ 3339010 w 3421949"/>
              <a:gd name="connsiteY3" fmla="*/ 2236833 h 2434806"/>
              <a:gd name="connsiteX4" fmla="*/ 3258179 w 3421949"/>
              <a:gd name="connsiteY4" fmla="*/ 2434806 h 2434806"/>
              <a:gd name="connsiteX5" fmla="*/ 2724068 w 3421949"/>
              <a:gd name="connsiteY5" fmla="*/ 2434806 h 2434806"/>
              <a:gd name="connsiteX6" fmla="*/ 2728774 w 3421949"/>
              <a:gd name="connsiteY6" fmla="*/ 2429116 h 2434806"/>
              <a:gd name="connsiteX7" fmla="*/ 2901535 w 3421949"/>
              <a:gd name="connsiteY7" fmla="*/ 1344675 h 2434806"/>
              <a:gd name="connsiteX8" fmla="*/ 1773977 w 3421949"/>
              <a:gd name="connsiteY8" fmla="*/ 466869 h 2434806"/>
              <a:gd name="connsiteX9" fmla="*/ 563485 w 3421949"/>
              <a:gd name="connsiteY9" fmla="*/ 1226237 h 2434806"/>
              <a:gd name="connsiteX10" fmla="*/ 625774 w 3421949"/>
              <a:gd name="connsiteY10" fmla="*/ 2322585 h 2434806"/>
              <a:gd name="connsiteX11" fmla="*/ 700892 w 3421949"/>
              <a:gd name="connsiteY11" fmla="*/ 2434806 h 2434806"/>
              <a:gd name="connsiteX12" fmla="*/ 166091 w 3421949"/>
              <a:gd name="connsiteY12" fmla="*/ 2434806 h 2434806"/>
              <a:gd name="connsiteX13" fmla="*/ 110838 w 3421949"/>
              <a:gd name="connsiteY13" fmla="*/ 2316628 h 2434806"/>
              <a:gd name="connsiteX14" fmla="*/ 134888 w 3421949"/>
              <a:gd name="connsiteY14" fmla="*/ 1045207 h 2434806"/>
              <a:gd name="connsiteX15" fmla="*/ 1663537 w 3421949"/>
              <a:gd name="connsiteY15" fmla="*/ 643 h 2434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21949" h="2434806">
                <a:moveTo>
                  <a:pt x="1663537" y="643"/>
                </a:moveTo>
                <a:cubicBezTo>
                  <a:pt x="1707932" y="-573"/>
                  <a:pt x="1752618" y="-69"/>
                  <a:pt x="1797515" y="2205"/>
                </a:cubicBezTo>
                <a:cubicBezTo>
                  <a:pt x="2515869" y="38595"/>
                  <a:pt x="3134755" y="520399"/>
                  <a:pt x="3346231" y="1207883"/>
                </a:cubicBezTo>
                <a:cubicBezTo>
                  <a:pt x="3451969" y="1551626"/>
                  <a:pt x="3444563" y="1910083"/>
                  <a:pt x="3339010" y="2236833"/>
                </a:cubicBezTo>
                <a:lnTo>
                  <a:pt x="3258179" y="2434806"/>
                </a:lnTo>
                <a:lnTo>
                  <a:pt x="2724068" y="2434806"/>
                </a:lnTo>
                <a:lnTo>
                  <a:pt x="2728774" y="2429116"/>
                </a:lnTo>
                <a:cubicBezTo>
                  <a:pt x="2947141" y="2119575"/>
                  <a:pt x="3017010" y="1720073"/>
                  <a:pt x="2901535" y="1344675"/>
                </a:cubicBezTo>
                <a:cubicBezTo>
                  <a:pt x="2747568" y="844145"/>
                  <a:pt x="2296982" y="493363"/>
                  <a:pt x="1773977" y="466869"/>
                </a:cubicBezTo>
                <a:cubicBezTo>
                  <a:pt x="1250972" y="440375"/>
                  <a:pt x="767244" y="743828"/>
                  <a:pt x="563485" y="1226237"/>
                </a:cubicBezTo>
                <a:cubicBezTo>
                  <a:pt x="410666" y="1588044"/>
                  <a:pt x="439806" y="1992561"/>
                  <a:pt x="625774" y="2322585"/>
                </a:cubicBezTo>
                <a:lnTo>
                  <a:pt x="700892" y="2434806"/>
                </a:lnTo>
                <a:lnTo>
                  <a:pt x="166091" y="2434806"/>
                </a:lnTo>
                <a:lnTo>
                  <a:pt x="110838" y="2316628"/>
                </a:lnTo>
                <a:cubicBezTo>
                  <a:pt x="-41386" y="1914189"/>
                  <a:pt x="-40028" y="1459329"/>
                  <a:pt x="134888" y="1045207"/>
                </a:cubicBezTo>
                <a:cubicBezTo>
                  <a:pt x="397262" y="424025"/>
                  <a:pt x="997612" y="18876"/>
                  <a:pt x="1663537" y="643"/>
                </a:cubicBezTo>
                <a:close/>
              </a:path>
            </a:pathLst>
          </a:custGeom>
          <a:gradFill>
            <a:gsLst>
              <a:gs pos="0">
                <a:srgbClr val="6B7AB5"/>
              </a:gs>
              <a:gs pos="100000">
                <a:srgbClr val="3066CA"/>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tx1"/>
              </a:solidFill>
            </a:endParaRPr>
          </a:p>
        </p:txBody>
      </p:sp>
      <p:sp>
        <p:nvSpPr>
          <p:cNvPr id="4" name="ï$lîďé"/>
          <p:cNvSpPr>
            <a:spLocks noGrp="1"/>
          </p:cNvSpPr>
          <p:nvPr>
            <p:ph type="title"/>
          </p:nvPr>
        </p:nvSpPr>
        <p:spPr>
          <a:xfrm>
            <a:off x="3230418" y="2882668"/>
            <a:ext cx="5731164" cy="951057"/>
          </a:xfrm>
        </p:spPr>
        <p:txBody>
          <a:bodyPr>
            <a:normAutofit/>
          </a:bodyPr>
          <a:lstStyle/>
          <a:p>
            <a:pPr algn="ctr"/>
            <a:r>
              <a:rPr lang="en-US" altLang="zh-CN" sz="3600" dirty="0">
                <a:solidFill>
                  <a:srgbClr val="FFFFFF"/>
                </a:solidFill>
                <a:latin typeface="阿里巴巴普惠体" panose="00020600040101010101" charset="-122"/>
                <a:ea typeface="阿里巴巴普惠体" panose="00020600040101010101" charset="-122"/>
              </a:rPr>
              <a:t>DaoCloud 多云实践 </a:t>
            </a:r>
            <a:endParaRPr lang="en-US" altLang="zh-CN" sz="3600" dirty="0">
              <a:solidFill>
                <a:srgbClr val="FFFFFF"/>
              </a:solidFill>
              <a:latin typeface="阿里巴巴普惠体" panose="00020600040101010101" charset="-122"/>
              <a:ea typeface="阿里巴巴普惠体" panose="00020600040101010101" charset="-122"/>
            </a:endParaRPr>
          </a:p>
        </p:txBody>
      </p:sp>
      <p:sp>
        <p:nvSpPr>
          <p:cNvPr id="5" name="išlïḋè"/>
          <p:cNvSpPr>
            <a:spLocks noGrp="1"/>
          </p:cNvSpPr>
          <p:nvPr>
            <p:ph type="body" idx="1"/>
          </p:nvPr>
        </p:nvSpPr>
        <p:spPr>
          <a:xfrm>
            <a:off x="3230418" y="3833725"/>
            <a:ext cx="5731164" cy="1329171"/>
          </a:xfrm>
        </p:spPr>
        <p:txBody>
          <a:bodyPr/>
          <a:lstStyle/>
          <a:p>
            <a:pPr algn="ctr"/>
            <a:r>
              <a:rPr lang="en-US" altLang="en-GB" dirty="0">
                <a:solidFill>
                  <a:srgbClr val="FFFFFF"/>
                </a:solidFill>
                <a:latin typeface="阿里巴巴普惠体" panose="00020600040101010101" charset="-122"/>
                <a:ea typeface="阿里巴巴普惠体" panose="00020600040101010101" charset="-122"/>
              </a:rPr>
              <a:t>D</a:t>
            </a:r>
            <a:r>
              <a:rPr lang="en-US" altLang="en-GB" dirty="0">
                <a:solidFill>
                  <a:srgbClr val="FFFFFF"/>
                </a:solidFill>
                <a:latin typeface="阿里巴巴普惠体" panose="00020600040101010101" charset="-122"/>
                <a:ea typeface="阿里巴巴普惠体" panose="00020600040101010101" charset="-122"/>
              </a:rPr>
              <a:t>aoCloud Enterprise 5.0</a:t>
            </a:r>
            <a:endParaRPr lang="en-US" altLang="en-GB" dirty="0">
              <a:solidFill>
                <a:srgbClr val="FFFFFF"/>
              </a:solidFill>
              <a:latin typeface="阿里巴巴普惠体" panose="00020600040101010101" charset="-122"/>
              <a:ea typeface="阿里巴巴普惠体" panose="00020600040101010101" charset="-122"/>
            </a:endParaRPr>
          </a:p>
        </p:txBody>
      </p:sp>
      <p:sp>
        <p:nvSpPr>
          <p:cNvPr id="6" name="ïślîḋê"/>
          <p:cNvSpPr txBox="1"/>
          <p:nvPr/>
        </p:nvSpPr>
        <p:spPr>
          <a:xfrm>
            <a:off x="5487406" y="2056365"/>
            <a:ext cx="1172210" cy="1004570"/>
          </a:xfrm>
          <a:prstGeom prst="rect">
            <a:avLst/>
          </a:prstGeom>
        </p:spPr>
        <p:txBody>
          <a:bodyPr vert="horz" wrap="none" lIns="91440" tIns="45720" rIns="91440" bIns="45720" rtlCol="0" anchor="b">
            <a:spAutoFit/>
          </a:bodyPr>
          <a:lstStyle>
            <a:lvl1pPr algn="r" defTabSz="914400" rtl="0" eaLnBrk="1" latinLnBrk="0" hangingPunct="1">
              <a:lnSpc>
                <a:spcPct val="90000"/>
              </a:lnSpc>
              <a:spcBef>
                <a:spcPct val="0"/>
              </a:spcBef>
              <a:buNone/>
              <a:defRPr lang="zh-CN" altLang="en-US" sz="2400" b="1" kern="1200">
                <a:solidFill>
                  <a:schemeClr val="tx1"/>
                </a:solidFill>
                <a:latin typeface="+mj-lt"/>
                <a:ea typeface="+mj-ea"/>
                <a:cs typeface="+mj-cs"/>
              </a:defRPr>
            </a:lvl1pPr>
          </a:lstStyle>
          <a:p>
            <a:r>
              <a:rPr lang="en-GB" altLang="zh-CN" sz="6600" dirty="0">
                <a:solidFill>
                  <a:schemeClr val="bg1"/>
                </a:solidFill>
                <a:latin typeface="阿里巴巴普惠体" panose="00020600040101010101" charset="-122"/>
                <a:ea typeface="阿里巴巴普惠体" panose="00020600040101010101" charset="-122"/>
              </a:rPr>
              <a:t>0</a:t>
            </a:r>
            <a:r>
              <a:rPr lang="en-US" altLang="zh-CN" sz="6600" dirty="0">
                <a:solidFill>
                  <a:schemeClr val="bg1"/>
                </a:solidFill>
                <a:latin typeface="阿里巴巴普惠体" panose="00020600040101010101" charset="-122"/>
                <a:ea typeface="阿里巴巴普惠体" panose="00020600040101010101" charset="-122"/>
              </a:rPr>
              <a:t>3</a:t>
            </a:r>
            <a:endParaRPr lang="en-GB" sz="6600" dirty="0">
              <a:solidFill>
                <a:schemeClr val="bg1"/>
              </a:solidFill>
              <a:latin typeface="阿里巴巴普惠体" panose="00020600040101010101" charset="-122"/>
              <a:ea typeface="阿里巴巴普惠体" panose="00020600040101010101" charset="-122"/>
            </a:endParaRPr>
          </a:p>
        </p:txBody>
      </p:sp>
      <p:sp>
        <p:nvSpPr>
          <p:cNvPr id="11" name="îṥḷïḓê"/>
          <p:cNvSpPr/>
          <p:nvPr/>
        </p:nvSpPr>
        <p:spPr bwMode="auto">
          <a:xfrm rot="1846754">
            <a:off x="1486168" y="1681333"/>
            <a:ext cx="1569839" cy="1569840"/>
          </a:xfrm>
          <a:custGeom>
            <a:avLst/>
            <a:gdLst>
              <a:gd name="connsiteX0" fmla="*/ 733424 w 2001837"/>
              <a:gd name="connsiteY0" fmla="*/ 1966913 h 2001838"/>
              <a:gd name="connsiteX1" fmla="*/ 1268411 w 2001837"/>
              <a:gd name="connsiteY1" fmla="*/ 1966913 h 2001838"/>
              <a:gd name="connsiteX2" fmla="*/ 999938 w 2001837"/>
              <a:gd name="connsiteY2" fmla="*/ 2001838 h 2001838"/>
              <a:gd name="connsiteX3" fmla="*/ 733424 w 2001837"/>
              <a:gd name="connsiteY3" fmla="*/ 1966913 h 2001838"/>
              <a:gd name="connsiteX4" fmla="*/ 498474 w 2001837"/>
              <a:gd name="connsiteY4" fmla="*/ 1866901 h 2001838"/>
              <a:gd name="connsiteX5" fmla="*/ 1501774 w 2001837"/>
              <a:gd name="connsiteY5" fmla="*/ 1866901 h 2001838"/>
              <a:gd name="connsiteX6" fmla="*/ 1374650 w 2001837"/>
              <a:gd name="connsiteY6" fmla="*/ 1928814 h 2001838"/>
              <a:gd name="connsiteX7" fmla="*/ 623642 w 2001837"/>
              <a:gd name="connsiteY7" fmla="*/ 1928814 h 2001838"/>
              <a:gd name="connsiteX8" fmla="*/ 498474 w 2001837"/>
              <a:gd name="connsiteY8" fmla="*/ 1866901 h 2001838"/>
              <a:gd name="connsiteX9" fmla="*/ 357187 w 2001837"/>
              <a:gd name="connsiteY9" fmla="*/ 1768476 h 2001838"/>
              <a:gd name="connsiteX10" fmla="*/ 1643062 w 2001837"/>
              <a:gd name="connsiteY10" fmla="*/ 1768476 h 2001838"/>
              <a:gd name="connsiteX11" fmla="*/ 1560860 w 2001837"/>
              <a:gd name="connsiteY11" fmla="*/ 1828801 h 2001838"/>
              <a:gd name="connsiteX12" fmla="*/ 439389 w 2001837"/>
              <a:gd name="connsiteY12" fmla="*/ 1828801 h 2001838"/>
              <a:gd name="connsiteX13" fmla="*/ 357187 w 2001837"/>
              <a:gd name="connsiteY13" fmla="*/ 1768476 h 2001838"/>
              <a:gd name="connsiteX14" fmla="*/ 255587 w 2001837"/>
              <a:gd name="connsiteY14" fmla="*/ 1668463 h 2001838"/>
              <a:gd name="connsiteX15" fmla="*/ 1744662 w 2001837"/>
              <a:gd name="connsiteY15" fmla="*/ 1668463 h 2001838"/>
              <a:gd name="connsiteX16" fmla="*/ 1684003 w 2001837"/>
              <a:gd name="connsiteY16" fmla="*/ 1731963 h 2001838"/>
              <a:gd name="connsiteX17" fmla="*/ 316246 w 2001837"/>
              <a:gd name="connsiteY17" fmla="*/ 1731963 h 2001838"/>
              <a:gd name="connsiteX18" fmla="*/ 255587 w 2001837"/>
              <a:gd name="connsiteY18" fmla="*/ 1668463 h 2001838"/>
              <a:gd name="connsiteX19" fmla="*/ 177799 w 2001837"/>
              <a:gd name="connsiteY19" fmla="*/ 1571626 h 2001838"/>
              <a:gd name="connsiteX20" fmla="*/ 1824036 w 2001837"/>
              <a:gd name="connsiteY20" fmla="*/ 1571626 h 2001838"/>
              <a:gd name="connsiteX21" fmla="*/ 1777057 w 2001837"/>
              <a:gd name="connsiteY21" fmla="*/ 1631951 h 2001838"/>
              <a:gd name="connsiteX22" fmla="*/ 222821 w 2001837"/>
              <a:gd name="connsiteY22" fmla="*/ 1631951 h 2001838"/>
              <a:gd name="connsiteX23" fmla="*/ 177799 w 2001837"/>
              <a:gd name="connsiteY23" fmla="*/ 1571626 h 2001838"/>
              <a:gd name="connsiteX24" fmla="*/ 117474 w 2001837"/>
              <a:gd name="connsiteY24" fmla="*/ 1471613 h 2001838"/>
              <a:gd name="connsiteX25" fmla="*/ 1884361 w 2001837"/>
              <a:gd name="connsiteY25" fmla="*/ 1471613 h 2001838"/>
              <a:gd name="connsiteX26" fmla="*/ 1847184 w 2001837"/>
              <a:gd name="connsiteY26" fmla="*/ 1533526 h 2001838"/>
              <a:gd name="connsiteX27" fmla="*/ 152694 w 2001837"/>
              <a:gd name="connsiteY27" fmla="*/ 1533526 h 2001838"/>
              <a:gd name="connsiteX28" fmla="*/ 117474 w 2001837"/>
              <a:gd name="connsiteY28" fmla="*/ 1471613 h 2001838"/>
              <a:gd name="connsiteX29" fmla="*/ 69849 w 2001837"/>
              <a:gd name="connsiteY29" fmla="*/ 1373188 h 2001838"/>
              <a:gd name="connsiteX30" fmla="*/ 1928811 w 2001837"/>
              <a:gd name="connsiteY30" fmla="*/ 1373188 h 2001838"/>
              <a:gd name="connsiteX31" fmla="*/ 1901416 w 2001837"/>
              <a:gd name="connsiteY31" fmla="*/ 1433513 h 2001838"/>
              <a:gd name="connsiteX32" fmla="*/ 97244 w 2001837"/>
              <a:gd name="connsiteY32" fmla="*/ 1433513 h 2001838"/>
              <a:gd name="connsiteX33" fmla="*/ 69849 w 2001837"/>
              <a:gd name="connsiteY33" fmla="*/ 1373188 h 2001838"/>
              <a:gd name="connsiteX34" fmla="*/ 36512 w 2001837"/>
              <a:gd name="connsiteY34" fmla="*/ 1273176 h 2001838"/>
              <a:gd name="connsiteX35" fmla="*/ 1963737 w 2001837"/>
              <a:gd name="connsiteY35" fmla="*/ 1273176 h 2001838"/>
              <a:gd name="connsiteX36" fmla="*/ 1942215 w 2001837"/>
              <a:gd name="connsiteY36" fmla="*/ 1336676 h 2001838"/>
              <a:gd name="connsiteX37" fmla="*/ 56078 w 2001837"/>
              <a:gd name="connsiteY37" fmla="*/ 1336676 h 2001838"/>
              <a:gd name="connsiteX38" fmla="*/ 36512 w 2001837"/>
              <a:gd name="connsiteY38" fmla="*/ 1273176 h 2001838"/>
              <a:gd name="connsiteX39" fmla="*/ 12699 w 2001837"/>
              <a:gd name="connsiteY39" fmla="*/ 1176338 h 2001838"/>
              <a:gd name="connsiteX40" fmla="*/ 1985961 w 2001837"/>
              <a:gd name="connsiteY40" fmla="*/ 1176338 h 2001838"/>
              <a:gd name="connsiteX41" fmla="*/ 1974215 w 2001837"/>
              <a:gd name="connsiteY41" fmla="*/ 1236663 h 2001838"/>
              <a:gd name="connsiteX42" fmla="*/ 26402 w 2001837"/>
              <a:gd name="connsiteY42" fmla="*/ 1236663 h 2001838"/>
              <a:gd name="connsiteX43" fmla="*/ 12699 w 2001837"/>
              <a:gd name="connsiteY43" fmla="*/ 1176338 h 2001838"/>
              <a:gd name="connsiteX44" fmla="*/ 1587 w 2001837"/>
              <a:gd name="connsiteY44" fmla="*/ 1076326 h 2001838"/>
              <a:gd name="connsiteX45" fmla="*/ 2000249 w 2001837"/>
              <a:gd name="connsiteY45" fmla="*/ 1076326 h 2001838"/>
              <a:gd name="connsiteX46" fmla="*/ 1992419 w 2001837"/>
              <a:gd name="connsiteY46" fmla="*/ 1138239 h 2001838"/>
              <a:gd name="connsiteX47" fmla="*/ 9417 w 2001837"/>
              <a:gd name="connsiteY47" fmla="*/ 1138239 h 2001838"/>
              <a:gd name="connsiteX48" fmla="*/ 1587 w 2001837"/>
              <a:gd name="connsiteY48" fmla="*/ 1076326 h 2001838"/>
              <a:gd name="connsiteX49" fmla="*/ 0 w 2001837"/>
              <a:gd name="connsiteY49" fmla="*/ 977901 h 2001838"/>
              <a:gd name="connsiteX50" fmla="*/ 2001837 w 2001837"/>
              <a:gd name="connsiteY50" fmla="*/ 977901 h 2001838"/>
              <a:gd name="connsiteX51" fmla="*/ 2001837 w 2001837"/>
              <a:gd name="connsiteY51" fmla="*/ 999729 h 2001838"/>
              <a:gd name="connsiteX52" fmla="*/ 2001837 w 2001837"/>
              <a:gd name="connsiteY52" fmla="*/ 1041401 h 2001838"/>
              <a:gd name="connsiteX53" fmla="*/ 0 w 2001837"/>
              <a:gd name="connsiteY53" fmla="*/ 1041401 h 2001838"/>
              <a:gd name="connsiteX54" fmla="*/ 0 w 2001837"/>
              <a:gd name="connsiteY54" fmla="*/ 999729 h 2001838"/>
              <a:gd name="connsiteX55" fmla="*/ 0 w 2001837"/>
              <a:gd name="connsiteY55" fmla="*/ 977901 h 2001838"/>
              <a:gd name="connsiteX56" fmla="*/ 5502 w 2001837"/>
              <a:gd name="connsiteY56" fmla="*/ 877888 h 2001838"/>
              <a:gd name="connsiteX57" fmla="*/ 1994376 w 2001837"/>
              <a:gd name="connsiteY57" fmla="*/ 877888 h 2001838"/>
              <a:gd name="connsiteX58" fmla="*/ 2000249 w 2001837"/>
              <a:gd name="connsiteY58" fmla="*/ 941388 h 2001838"/>
              <a:gd name="connsiteX59" fmla="*/ 1587 w 2001837"/>
              <a:gd name="connsiteY59" fmla="*/ 941388 h 2001838"/>
              <a:gd name="connsiteX60" fmla="*/ 5502 w 2001837"/>
              <a:gd name="connsiteY60" fmla="*/ 877888 h 2001838"/>
              <a:gd name="connsiteX61" fmla="*/ 22851 w 2001837"/>
              <a:gd name="connsiteY61" fmla="*/ 781051 h 2001838"/>
              <a:gd name="connsiteX62" fmla="*/ 1977398 w 2001837"/>
              <a:gd name="connsiteY62" fmla="*/ 781051 h 2001838"/>
              <a:gd name="connsiteX63" fmla="*/ 1989137 w 2001837"/>
              <a:gd name="connsiteY63" fmla="*/ 842964 h 2001838"/>
              <a:gd name="connsiteX64" fmla="*/ 11112 w 2001837"/>
              <a:gd name="connsiteY64" fmla="*/ 842964 h 2001838"/>
              <a:gd name="connsiteX65" fmla="*/ 22851 w 2001837"/>
              <a:gd name="connsiteY65" fmla="*/ 781051 h 2001838"/>
              <a:gd name="connsiteX66" fmla="*/ 50947 w 2001837"/>
              <a:gd name="connsiteY66" fmla="*/ 681038 h 2001838"/>
              <a:gd name="connsiteX67" fmla="*/ 1950889 w 2001837"/>
              <a:gd name="connsiteY67" fmla="*/ 681038 h 2001838"/>
              <a:gd name="connsiteX68" fmla="*/ 1968499 w 2001837"/>
              <a:gd name="connsiteY68" fmla="*/ 742951 h 2001838"/>
              <a:gd name="connsiteX69" fmla="*/ 33337 w 2001837"/>
              <a:gd name="connsiteY69" fmla="*/ 742951 h 2001838"/>
              <a:gd name="connsiteX70" fmla="*/ 50947 w 2001837"/>
              <a:gd name="connsiteY70" fmla="*/ 681038 h 2001838"/>
              <a:gd name="connsiteX71" fmla="*/ 88945 w 2001837"/>
              <a:gd name="connsiteY71" fmla="*/ 582613 h 2001838"/>
              <a:gd name="connsiteX72" fmla="*/ 1909345 w 2001837"/>
              <a:gd name="connsiteY72" fmla="*/ 582613 h 2001838"/>
              <a:gd name="connsiteX73" fmla="*/ 1936749 w 2001837"/>
              <a:gd name="connsiteY73" fmla="*/ 646113 h 2001838"/>
              <a:gd name="connsiteX74" fmla="*/ 63499 w 2001837"/>
              <a:gd name="connsiteY74" fmla="*/ 646113 h 2001838"/>
              <a:gd name="connsiteX75" fmla="*/ 88945 w 2001837"/>
              <a:gd name="connsiteY75" fmla="*/ 582613 h 2001838"/>
              <a:gd name="connsiteX76" fmla="*/ 143166 w 2001837"/>
              <a:gd name="connsiteY76" fmla="*/ 482601 h 2001838"/>
              <a:gd name="connsiteX77" fmla="*/ 1859038 w 2001837"/>
              <a:gd name="connsiteY77" fmla="*/ 482601 h 2001838"/>
              <a:gd name="connsiteX78" fmla="*/ 1892299 w 2001837"/>
              <a:gd name="connsiteY78" fmla="*/ 546101 h 2001838"/>
              <a:gd name="connsiteX79" fmla="*/ 107949 w 2001837"/>
              <a:gd name="connsiteY79" fmla="*/ 546101 h 2001838"/>
              <a:gd name="connsiteX80" fmla="*/ 143166 w 2001837"/>
              <a:gd name="connsiteY80" fmla="*/ 482601 h 2001838"/>
              <a:gd name="connsiteX81" fmla="*/ 211675 w 2001837"/>
              <a:gd name="connsiteY81" fmla="*/ 385763 h 2001838"/>
              <a:gd name="connsiteX82" fmla="*/ 1790161 w 2001837"/>
              <a:gd name="connsiteY82" fmla="*/ 385763 h 2001838"/>
              <a:gd name="connsiteX83" fmla="*/ 1835149 w 2001837"/>
              <a:gd name="connsiteY83" fmla="*/ 447676 h 2001838"/>
              <a:gd name="connsiteX84" fmla="*/ 166687 w 2001837"/>
              <a:gd name="connsiteY84" fmla="*/ 447676 h 2001838"/>
              <a:gd name="connsiteX85" fmla="*/ 211675 w 2001837"/>
              <a:gd name="connsiteY85" fmla="*/ 385763 h 2001838"/>
              <a:gd name="connsiteX86" fmla="*/ 298431 w 2001837"/>
              <a:gd name="connsiteY86" fmla="*/ 287338 h 2001838"/>
              <a:gd name="connsiteX87" fmla="*/ 1701818 w 2001837"/>
              <a:gd name="connsiteY87" fmla="*/ 287338 h 2001838"/>
              <a:gd name="connsiteX88" fmla="*/ 1760537 w 2001837"/>
              <a:gd name="connsiteY88" fmla="*/ 347663 h 2001838"/>
              <a:gd name="connsiteX89" fmla="*/ 239712 w 2001837"/>
              <a:gd name="connsiteY89" fmla="*/ 347663 h 2001838"/>
              <a:gd name="connsiteX90" fmla="*/ 298431 w 2001837"/>
              <a:gd name="connsiteY90" fmla="*/ 287338 h 2001838"/>
              <a:gd name="connsiteX91" fmla="*/ 414499 w 2001837"/>
              <a:gd name="connsiteY91" fmla="*/ 187326 h 2001838"/>
              <a:gd name="connsiteX92" fmla="*/ 1585379 w 2001837"/>
              <a:gd name="connsiteY92" fmla="*/ 187326 h 2001838"/>
              <a:gd name="connsiteX93" fmla="*/ 1663699 w 2001837"/>
              <a:gd name="connsiteY93" fmla="*/ 250826 h 2001838"/>
              <a:gd name="connsiteX94" fmla="*/ 338137 w 2001837"/>
              <a:gd name="connsiteY94" fmla="*/ 250826 h 2001838"/>
              <a:gd name="connsiteX95" fmla="*/ 414499 w 2001837"/>
              <a:gd name="connsiteY95" fmla="*/ 187326 h 2001838"/>
              <a:gd name="connsiteX96" fmla="*/ 585335 w 2001837"/>
              <a:gd name="connsiteY96" fmla="*/ 90488 h 2001838"/>
              <a:gd name="connsiteX97" fmla="*/ 1414913 w 2001837"/>
              <a:gd name="connsiteY97" fmla="*/ 90488 h 2001838"/>
              <a:gd name="connsiteX98" fmla="*/ 1530349 w 2001837"/>
              <a:gd name="connsiteY98" fmla="*/ 150813 h 2001838"/>
              <a:gd name="connsiteX99" fmla="*/ 469899 w 2001837"/>
              <a:gd name="connsiteY99" fmla="*/ 150813 h 2001838"/>
              <a:gd name="connsiteX100" fmla="*/ 585335 w 2001837"/>
              <a:gd name="connsiteY100" fmla="*/ 90488 h 2001838"/>
              <a:gd name="connsiteX101" fmla="*/ 999330 w 2001837"/>
              <a:gd name="connsiteY101" fmla="*/ 0 h 2001838"/>
              <a:gd name="connsiteX102" fmla="*/ 1322386 w 2001837"/>
              <a:gd name="connsiteY102" fmla="*/ 52388 h 2001838"/>
              <a:gd name="connsiteX103" fmla="*/ 676274 w 2001837"/>
              <a:gd name="connsiteY103" fmla="*/ 52388 h 2001838"/>
              <a:gd name="connsiteX104" fmla="*/ 999330 w 2001837"/>
              <a:gd name="connsiteY104" fmla="*/ 0 h 200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2001837" h="2001838">
                <a:moveTo>
                  <a:pt x="733424" y="1966913"/>
                </a:moveTo>
                <a:cubicBezTo>
                  <a:pt x="733424" y="1966913"/>
                  <a:pt x="733424" y="1966913"/>
                  <a:pt x="1268411" y="1966913"/>
                </a:cubicBezTo>
                <a:cubicBezTo>
                  <a:pt x="1184146" y="1990197"/>
                  <a:pt x="1094001" y="2001838"/>
                  <a:pt x="999938" y="2001838"/>
                </a:cubicBezTo>
                <a:cubicBezTo>
                  <a:pt x="907834" y="2001838"/>
                  <a:pt x="817689" y="1990197"/>
                  <a:pt x="733424" y="1966913"/>
                </a:cubicBezTo>
                <a:close/>
                <a:moveTo>
                  <a:pt x="498474" y="1866901"/>
                </a:moveTo>
                <a:lnTo>
                  <a:pt x="1501774" y="1866901"/>
                </a:lnTo>
                <a:cubicBezTo>
                  <a:pt x="1460703" y="1890119"/>
                  <a:pt x="1419632" y="1911401"/>
                  <a:pt x="1374650" y="1928814"/>
                </a:cubicBezTo>
                <a:cubicBezTo>
                  <a:pt x="1374650" y="1928814"/>
                  <a:pt x="1374650" y="1928814"/>
                  <a:pt x="623642" y="1928814"/>
                </a:cubicBezTo>
                <a:cubicBezTo>
                  <a:pt x="580616" y="1911401"/>
                  <a:pt x="537589" y="1890119"/>
                  <a:pt x="498474" y="1866901"/>
                </a:cubicBezTo>
                <a:close/>
                <a:moveTo>
                  <a:pt x="357187" y="1768476"/>
                </a:moveTo>
                <a:lnTo>
                  <a:pt x="1643062" y="1768476"/>
                </a:lnTo>
                <a:cubicBezTo>
                  <a:pt x="1615661" y="1789882"/>
                  <a:pt x="1588261" y="1809342"/>
                  <a:pt x="1560860" y="1828801"/>
                </a:cubicBezTo>
                <a:cubicBezTo>
                  <a:pt x="1560860" y="1828801"/>
                  <a:pt x="1560860" y="1828801"/>
                  <a:pt x="439389" y="1828801"/>
                </a:cubicBezTo>
                <a:cubicBezTo>
                  <a:pt x="410031" y="1809342"/>
                  <a:pt x="382630" y="1789882"/>
                  <a:pt x="357187" y="1768476"/>
                </a:cubicBezTo>
                <a:close/>
                <a:moveTo>
                  <a:pt x="255587" y="1668463"/>
                </a:moveTo>
                <a:lnTo>
                  <a:pt x="1744662" y="1668463"/>
                </a:lnTo>
                <a:cubicBezTo>
                  <a:pt x="1725095" y="1690291"/>
                  <a:pt x="1705527" y="1712119"/>
                  <a:pt x="1684003" y="1731963"/>
                </a:cubicBezTo>
                <a:cubicBezTo>
                  <a:pt x="1684003" y="1731963"/>
                  <a:pt x="1684003" y="1731963"/>
                  <a:pt x="316246" y="1731963"/>
                </a:cubicBezTo>
                <a:cubicBezTo>
                  <a:pt x="294722" y="1712119"/>
                  <a:pt x="273198" y="1690291"/>
                  <a:pt x="255587" y="1668463"/>
                </a:cubicBezTo>
                <a:close/>
                <a:moveTo>
                  <a:pt x="177799" y="1571626"/>
                </a:moveTo>
                <a:lnTo>
                  <a:pt x="1824036" y="1571626"/>
                </a:lnTo>
                <a:cubicBezTo>
                  <a:pt x="1808376" y="1593031"/>
                  <a:pt x="1794674" y="1612491"/>
                  <a:pt x="1777057" y="1631951"/>
                </a:cubicBezTo>
                <a:cubicBezTo>
                  <a:pt x="1777057" y="1631951"/>
                  <a:pt x="1777057" y="1631951"/>
                  <a:pt x="222821" y="1631951"/>
                </a:cubicBezTo>
                <a:cubicBezTo>
                  <a:pt x="207161" y="1612491"/>
                  <a:pt x="191501" y="1593031"/>
                  <a:pt x="177799" y="1571626"/>
                </a:cubicBezTo>
                <a:close/>
                <a:moveTo>
                  <a:pt x="117474" y="1471613"/>
                </a:moveTo>
                <a:lnTo>
                  <a:pt x="1884361" y="1471613"/>
                </a:lnTo>
                <a:cubicBezTo>
                  <a:pt x="1872621" y="1492895"/>
                  <a:pt x="1860881" y="1514178"/>
                  <a:pt x="1847184" y="1533526"/>
                </a:cubicBezTo>
                <a:cubicBezTo>
                  <a:pt x="1847184" y="1533526"/>
                  <a:pt x="1847184" y="1533526"/>
                  <a:pt x="152694" y="1533526"/>
                </a:cubicBezTo>
                <a:cubicBezTo>
                  <a:pt x="140954" y="1514178"/>
                  <a:pt x="129214" y="1492895"/>
                  <a:pt x="117474" y="1471613"/>
                </a:cubicBezTo>
                <a:close/>
                <a:moveTo>
                  <a:pt x="69849" y="1373188"/>
                </a:moveTo>
                <a:lnTo>
                  <a:pt x="1928811" y="1373188"/>
                </a:lnTo>
                <a:cubicBezTo>
                  <a:pt x="1920984" y="1392647"/>
                  <a:pt x="1911200" y="1414053"/>
                  <a:pt x="1901416" y="1433513"/>
                </a:cubicBezTo>
                <a:cubicBezTo>
                  <a:pt x="1901416" y="1433513"/>
                  <a:pt x="1901416" y="1433513"/>
                  <a:pt x="97244" y="1433513"/>
                </a:cubicBezTo>
                <a:cubicBezTo>
                  <a:pt x="87460" y="1414053"/>
                  <a:pt x="79633" y="1392647"/>
                  <a:pt x="69849" y="1373188"/>
                </a:cubicBezTo>
                <a:close/>
                <a:moveTo>
                  <a:pt x="36512" y="1273176"/>
                </a:moveTo>
                <a:lnTo>
                  <a:pt x="1963737" y="1273176"/>
                </a:lnTo>
                <a:cubicBezTo>
                  <a:pt x="1957867" y="1295004"/>
                  <a:pt x="1950041" y="1316832"/>
                  <a:pt x="1942215" y="1336676"/>
                </a:cubicBezTo>
                <a:cubicBezTo>
                  <a:pt x="1942215" y="1336676"/>
                  <a:pt x="1942215" y="1336676"/>
                  <a:pt x="56078" y="1336676"/>
                </a:cubicBezTo>
                <a:cubicBezTo>
                  <a:pt x="48251" y="1316832"/>
                  <a:pt x="42382" y="1295004"/>
                  <a:pt x="36512" y="1273176"/>
                </a:cubicBezTo>
                <a:close/>
                <a:moveTo>
                  <a:pt x="12699" y="1176338"/>
                </a:moveTo>
                <a:lnTo>
                  <a:pt x="1985961" y="1176338"/>
                </a:lnTo>
                <a:cubicBezTo>
                  <a:pt x="1982046" y="1195797"/>
                  <a:pt x="1978131" y="1217203"/>
                  <a:pt x="1974215" y="1236663"/>
                </a:cubicBezTo>
                <a:cubicBezTo>
                  <a:pt x="1974215" y="1236663"/>
                  <a:pt x="1974215" y="1236663"/>
                  <a:pt x="26402" y="1236663"/>
                </a:cubicBezTo>
                <a:cubicBezTo>
                  <a:pt x="22487" y="1217203"/>
                  <a:pt x="16614" y="1195797"/>
                  <a:pt x="12699" y="1176338"/>
                </a:cubicBezTo>
                <a:close/>
                <a:moveTo>
                  <a:pt x="1587" y="1076326"/>
                </a:moveTo>
                <a:lnTo>
                  <a:pt x="2000249" y="1076326"/>
                </a:lnTo>
                <a:cubicBezTo>
                  <a:pt x="1998292" y="1097608"/>
                  <a:pt x="1996334" y="1118891"/>
                  <a:pt x="1992419" y="1138239"/>
                </a:cubicBezTo>
                <a:cubicBezTo>
                  <a:pt x="1992419" y="1138239"/>
                  <a:pt x="1992419" y="1138239"/>
                  <a:pt x="9417" y="1138239"/>
                </a:cubicBezTo>
                <a:cubicBezTo>
                  <a:pt x="5502" y="1118891"/>
                  <a:pt x="3545" y="1097608"/>
                  <a:pt x="1587" y="1076326"/>
                </a:cubicBezTo>
                <a:close/>
                <a:moveTo>
                  <a:pt x="0" y="977901"/>
                </a:moveTo>
                <a:cubicBezTo>
                  <a:pt x="0" y="977901"/>
                  <a:pt x="0" y="977901"/>
                  <a:pt x="2001837" y="977901"/>
                </a:cubicBezTo>
                <a:cubicBezTo>
                  <a:pt x="2001837" y="985838"/>
                  <a:pt x="2001837" y="991791"/>
                  <a:pt x="2001837" y="999729"/>
                </a:cubicBezTo>
                <a:cubicBezTo>
                  <a:pt x="2001837" y="1013620"/>
                  <a:pt x="2001837" y="1027510"/>
                  <a:pt x="2001837" y="1041401"/>
                </a:cubicBezTo>
                <a:cubicBezTo>
                  <a:pt x="2001837" y="1041401"/>
                  <a:pt x="2001837" y="1041401"/>
                  <a:pt x="0" y="1041401"/>
                </a:cubicBezTo>
                <a:cubicBezTo>
                  <a:pt x="0" y="1027510"/>
                  <a:pt x="0" y="1013620"/>
                  <a:pt x="0" y="999729"/>
                </a:cubicBezTo>
                <a:cubicBezTo>
                  <a:pt x="0" y="991791"/>
                  <a:pt x="0" y="985838"/>
                  <a:pt x="0" y="977901"/>
                </a:cubicBezTo>
                <a:close/>
                <a:moveTo>
                  <a:pt x="5502" y="877888"/>
                </a:moveTo>
                <a:lnTo>
                  <a:pt x="1994376" y="877888"/>
                </a:lnTo>
                <a:cubicBezTo>
                  <a:pt x="1998292" y="899716"/>
                  <a:pt x="1998292" y="919560"/>
                  <a:pt x="2000249" y="941388"/>
                </a:cubicBezTo>
                <a:cubicBezTo>
                  <a:pt x="2000249" y="941388"/>
                  <a:pt x="2000249" y="941388"/>
                  <a:pt x="1587" y="941388"/>
                </a:cubicBezTo>
                <a:cubicBezTo>
                  <a:pt x="1587" y="919560"/>
                  <a:pt x="3545" y="899716"/>
                  <a:pt x="5502" y="877888"/>
                </a:cubicBezTo>
                <a:close/>
                <a:moveTo>
                  <a:pt x="22851" y="781051"/>
                </a:moveTo>
                <a:lnTo>
                  <a:pt x="1977398" y="781051"/>
                </a:lnTo>
                <a:cubicBezTo>
                  <a:pt x="1981311" y="800399"/>
                  <a:pt x="1985224" y="821681"/>
                  <a:pt x="1989137" y="842964"/>
                </a:cubicBezTo>
                <a:cubicBezTo>
                  <a:pt x="1989137" y="842964"/>
                  <a:pt x="1989137" y="842964"/>
                  <a:pt x="11112" y="842964"/>
                </a:cubicBezTo>
                <a:cubicBezTo>
                  <a:pt x="15025" y="821681"/>
                  <a:pt x="18938" y="800399"/>
                  <a:pt x="22851" y="781051"/>
                </a:cubicBezTo>
                <a:close/>
                <a:moveTo>
                  <a:pt x="50947" y="681038"/>
                </a:moveTo>
                <a:lnTo>
                  <a:pt x="1950889" y="681038"/>
                </a:lnTo>
                <a:cubicBezTo>
                  <a:pt x="1956759" y="702320"/>
                  <a:pt x="1962629" y="721668"/>
                  <a:pt x="1968499" y="742951"/>
                </a:cubicBezTo>
                <a:cubicBezTo>
                  <a:pt x="1968499" y="742951"/>
                  <a:pt x="1968499" y="742951"/>
                  <a:pt x="33337" y="742951"/>
                </a:cubicBezTo>
                <a:cubicBezTo>
                  <a:pt x="37250" y="721668"/>
                  <a:pt x="45077" y="702320"/>
                  <a:pt x="50947" y="681038"/>
                </a:cubicBezTo>
                <a:close/>
                <a:moveTo>
                  <a:pt x="88945" y="582613"/>
                </a:moveTo>
                <a:lnTo>
                  <a:pt x="1909345" y="582613"/>
                </a:lnTo>
                <a:cubicBezTo>
                  <a:pt x="1919132" y="602457"/>
                  <a:pt x="1928919" y="624285"/>
                  <a:pt x="1936749" y="646113"/>
                </a:cubicBezTo>
                <a:cubicBezTo>
                  <a:pt x="1936749" y="646113"/>
                  <a:pt x="1936749" y="646113"/>
                  <a:pt x="63499" y="646113"/>
                </a:cubicBezTo>
                <a:cubicBezTo>
                  <a:pt x="71329" y="624285"/>
                  <a:pt x="79158" y="602457"/>
                  <a:pt x="88945" y="582613"/>
                </a:cubicBezTo>
                <a:close/>
                <a:moveTo>
                  <a:pt x="143166" y="482601"/>
                </a:moveTo>
                <a:lnTo>
                  <a:pt x="1859038" y="482601"/>
                </a:lnTo>
                <a:cubicBezTo>
                  <a:pt x="1870777" y="504429"/>
                  <a:pt x="1882516" y="524273"/>
                  <a:pt x="1892299" y="546101"/>
                </a:cubicBezTo>
                <a:cubicBezTo>
                  <a:pt x="1892299" y="546101"/>
                  <a:pt x="1892299" y="546101"/>
                  <a:pt x="107949" y="546101"/>
                </a:cubicBezTo>
                <a:cubicBezTo>
                  <a:pt x="119688" y="524273"/>
                  <a:pt x="131427" y="504429"/>
                  <a:pt x="143166" y="482601"/>
                </a:cubicBezTo>
                <a:close/>
                <a:moveTo>
                  <a:pt x="211675" y="385763"/>
                </a:moveTo>
                <a:lnTo>
                  <a:pt x="1790161" y="385763"/>
                </a:lnTo>
                <a:cubicBezTo>
                  <a:pt x="1805809" y="405111"/>
                  <a:pt x="1821457" y="426393"/>
                  <a:pt x="1835149" y="447676"/>
                </a:cubicBezTo>
                <a:cubicBezTo>
                  <a:pt x="1835149" y="447676"/>
                  <a:pt x="1835149" y="447676"/>
                  <a:pt x="166687" y="447676"/>
                </a:cubicBezTo>
                <a:cubicBezTo>
                  <a:pt x="180379" y="426393"/>
                  <a:pt x="196027" y="405111"/>
                  <a:pt x="211675" y="385763"/>
                </a:cubicBezTo>
                <a:close/>
                <a:moveTo>
                  <a:pt x="298431" y="287338"/>
                </a:moveTo>
                <a:cubicBezTo>
                  <a:pt x="298431" y="287338"/>
                  <a:pt x="298431" y="287338"/>
                  <a:pt x="1701818" y="287338"/>
                </a:cubicBezTo>
                <a:cubicBezTo>
                  <a:pt x="1721391" y="306797"/>
                  <a:pt x="1740964" y="326257"/>
                  <a:pt x="1760537" y="347663"/>
                </a:cubicBezTo>
                <a:cubicBezTo>
                  <a:pt x="1760537" y="347663"/>
                  <a:pt x="1760537" y="347663"/>
                  <a:pt x="239712" y="347663"/>
                </a:cubicBezTo>
                <a:cubicBezTo>
                  <a:pt x="257328" y="326257"/>
                  <a:pt x="276901" y="306797"/>
                  <a:pt x="298431" y="287338"/>
                </a:cubicBezTo>
                <a:close/>
                <a:moveTo>
                  <a:pt x="414499" y="187326"/>
                </a:moveTo>
                <a:lnTo>
                  <a:pt x="1585379" y="187326"/>
                </a:lnTo>
                <a:cubicBezTo>
                  <a:pt x="1612791" y="207170"/>
                  <a:pt x="1638245" y="228998"/>
                  <a:pt x="1663699" y="250826"/>
                </a:cubicBezTo>
                <a:cubicBezTo>
                  <a:pt x="1663699" y="250826"/>
                  <a:pt x="1663699" y="250826"/>
                  <a:pt x="338137" y="250826"/>
                </a:cubicBezTo>
                <a:cubicBezTo>
                  <a:pt x="361633" y="228998"/>
                  <a:pt x="389045" y="207170"/>
                  <a:pt x="414499" y="187326"/>
                </a:cubicBezTo>
                <a:close/>
                <a:moveTo>
                  <a:pt x="585335" y="90488"/>
                </a:moveTo>
                <a:lnTo>
                  <a:pt x="1414913" y="90488"/>
                </a:lnTo>
                <a:cubicBezTo>
                  <a:pt x="1456000" y="108001"/>
                  <a:pt x="1493175" y="127461"/>
                  <a:pt x="1530349" y="150813"/>
                </a:cubicBezTo>
                <a:cubicBezTo>
                  <a:pt x="1530349" y="150813"/>
                  <a:pt x="1530349" y="150813"/>
                  <a:pt x="469899" y="150813"/>
                </a:cubicBezTo>
                <a:cubicBezTo>
                  <a:pt x="507073" y="127461"/>
                  <a:pt x="546204" y="108001"/>
                  <a:pt x="585335" y="90488"/>
                </a:cubicBezTo>
                <a:close/>
                <a:moveTo>
                  <a:pt x="999330" y="0"/>
                </a:moveTo>
                <a:cubicBezTo>
                  <a:pt x="1112889" y="0"/>
                  <a:pt x="1220574" y="17463"/>
                  <a:pt x="1322386" y="52388"/>
                </a:cubicBezTo>
                <a:cubicBezTo>
                  <a:pt x="1322386" y="52388"/>
                  <a:pt x="1322386" y="52388"/>
                  <a:pt x="676274" y="52388"/>
                </a:cubicBezTo>
                <a:cubicBezTo>
                  <a:pt x="778086" y="17463"/>
                  <a:pt x="887729" y="0"/>
                  <a:pt x="999330" y="0"/>
                </a:cubicBezTo>
                <a:close/>
              </a:path>
            </a:pathLst>
          </a:custGeom>
          <a:gradFill>
            <a:gsLst>
              <a:gs pos="0">
                <a:srgbClr val="6D73E8"/>
              </a:gs>
              <a:gs pos="76000">
                <a:srgbClr val="2650CC"/>
              </a:gs>
            </a:gsLst>
            <a:lin ang="0" scaled="0"/>
          </a:gradFill>
          <a:ln>
            <a:noFill/>
          </a:ln>
        </p:spPr>
        <p:txBody>
          <a:bodyPr vert="horz" wrap="square" lIns="91440" tIns="45720" rIns="91440" bIns="45720" numCol="1" anchor="t" anchorCtr="0" compatLnSpc="1">
            <a:noAutofit/>
          </a:bodyPr>
          <a:lstStyle/>
          <a:p>
            <a:endParaRPr lang="zh-CN" altLang="en-US">
              <a:solidFill>
                <a:schemeClr val="bg1"/>
              </a:solidFill>
            </a:endParaRPr>
          </a:p>
        </p:txBody>
      </p:sp>
      <p:sp>
        <p:nvSpPr>
          <p:cNvPr id="12" name="íŝľîḓè"/>
          <p:cNvSpPr/>
          <p:nvPr/>
        </p:nvSpPr>
        <p:spPr bwMode="auto">
          <a:xfrm rot="1846754">
            <a:off x="11532180" y="-275343"/>
            <a:ext cx="1185757" cy="1185758"/>
          </a:xfrm>
          <a:custGeom>
            <a:avLst/>
            <a:gdLst>
              <a:gd name="connsiteX0" fmla="*/ 733424 w 2001837"/>
              <a:gd name="connsiteY0" fmla="*/ 1966913 h 2001838"/>
              <a:gd name="connsiteX1" fmla="*/ 1268411 w 2001837"/>
              <a:gd name="connsiteY1" fmla="*/ 1966913 h 2001838"/>
              <a:gd name="connsiteX2" fmla="*/ 999938 w 2001837"/>
              <a:gd name="connsiteY2" fmla="*/ 2001838 h 2001838"/>
              <a:gd name="connsiteX3" fmla="*/ 733424 w 2001837"/>
              <a:gd name="connsiteY3" fmla="*/ 1966913 h 2001838"/>
              <a:gd name="connsiteX4" fmla="*/ 498474 w 2001837"/>
              <a:gd name="connsiteY4" fmla="*/ 1866901 h 2001838"/>
              <a:gd name="connsiteX5" fmla="*/ 1501774 w 2001837"/>
              <a:gd name="connsiteY5" fmla="*/ 1866901 h 2001838"/>
              <a:gd name="connsiteX6" fmla="*/ 1374650 w 2001837"/>
              <a:gd name="connsiteY6" fmla="*/ 1928814 h 2001838"/>
              <a:gd name="connsiteX7" fmla="*/ 623642 w 2001837"/>
              <a:gd name="connsiteY7" fmla="*/ 1928814 h 2001838"/>
              <a:gd name="connsiteX8" fmla="*/ 498474 w 2001837"/>
              <a:gd name="connsiteY8" fmla="*/ 1866901 h 2001838"/>
              <a:gd name="connsiteX9" fmla="*/ 357187 w 2001837"/>
              <a:gd name="connsiteY9" fmla="*/ 1768476 h 2001838"/>
              <a:gd name="connsiteX10" fmla="*/ 1643062 w 2001837"/>
              <a:gd name="connsiteY10" fmla="*/ 1768476 h 2001838"/>
              <a:gd name="connsiteX11" fmla="*/ 1560860 w 2001837"/>
              <a:gd name="connsiteY11" fmla="*/ 1828801 h 2001838"/>
              <a:gd name="connsiteX12" fmla="*/ 439389 w 2001837"/>
              <a:gd name="connsiteY12" fmla="*/ 1828801 h 2001838"/>
              <a:gd name="connsiteX13" fmla="*/ 357187 w 2001837"/>
              <a:gd name="connsiteY13" fmla="*/ 1768476 h 2001838"/>
              <a:gd name="connsiteX14" fmla="*/ 255587 w 2001837"/>
              <a:gd name="connsiteY14" fmla="*/ 1668463 h 2001838"/>
              <a:gd name="connsiteX15" fmla="*/ 1744662 w 2001837"/>
              <a:gd name="connsiteY15" fmla="*/ 1668463 h 2001838"/>
              <a:gd name="connsiteX16" fmla="*/ 1684003 w 2001837"/>
              <a:gd name="connsiteY16" fmla="*/ 1731963 h 2001838"/>
              <a:gd name="connsiteX17" fmla="*/ 316246 w 2001837"/>
              <a:gd name="connsiteY17" fmla="*/ 1731963 h 2001838"/>
              <a:gd name="connsiteX18" fmla="*/ 255587 w 2001837"/>
              <a:gd name="connsiteY18" fmla="*/ 1668463 h 2001838"/>
              <a:gd name="connsiteX19" fmla="*/ 177799 w 2001837"/>
              <a:gd name="connsiteY19" fmla="*/ 1571626 h 2001838"/>
              <a:gd name="connsiteX20" fmla="*/ 1824036 w 2001837"/>
              <a:gd name="connsiteY20" fmla="*/ 1571626 h 2001838"/>
              <a:gd name="connsiteX21" fmla="*/ 1777057 w 2001837"/>
              <a:gd name="connsiteY21" fmla="*/ 1631951 h 2001838"/>
              <a:gd name="connsiteX22" fmla="*/ 222821 w 2001837"/>
              <a:gd name="connsiteY22" fmla="*/ 1631951 h 2001838"/>
              <a:gd name="connsiteX23" fmla="*/ 177799 w 2001837"/>
              <a:gd name="connsiteY23" fmla="*/ 1571626 h 2001838"/>
              <a:gd name="connsiteX24" fmla="*/ 117474 w 2001837"/>
              <a:gd name="connsiteY24" fmla="*/ 1471613 h 2001838"/>
              <a:gd name="connsiteX25" fmla="*/ 1884361 w 2001837"/>
              <a:gd name="connsiteY25" fmla="*/ 1471613 h 2001838"/>
              <a:gd name="connsiteX26" fmla="*/ 1847184 w 2001837"/>
              <a:gd name="connsiteY26" fmla="*/ 1533526 h 2001838"/>
              <a:gd name="connsiteX27" fmla="*/ 152694 w 2001837"/>
              <a:gd name="connsiteY27" fmla="*/ 1533526 h 2001838"/>
              <a:gd name="connsiteX28" fmla="*/ 117474 w 2001837"/>
              <a:gd name="connsiteY28" fmla="*/ 1471613 h 2001838"/>
              <a:gd name="connsiteX29" fmla="*/ 69849 w 2001837"/>
              <a:gd name="connsiteY29" fmla="*/ 1373188 h 2001838"/>
              <a:gd name="connsiteX30" fmla="*/ 1928811 w 2001837"/>
              <a:gd name="connsiteY30" fmla="*/ 1373188 h 2001838"/>
              <a:gd name="connsiteX31" fmla="*/ 1901416 w 2001837"/>
              <a:gd name="connsiteY31" fmla="*/ 1433513 h 2001838"/>
              <a:gd name="connsiteX32" fmla="*/ 97244 w 2001837"/>
              <a:gd name="connsiteY32" fmla="*/ 1433513 h 2001838"/>
              <a:gd name="connsiteX33" fmla="*/ 69849 w 2001837"/>
              <a:gd name="connsiteY33" fmla="*/ 1373188 h 2001838"/>
              <a:gd name="connsiteX34" fmla="*/ 36512 w 2001837"/>
              <a:gd name="connsiteY34" fmla="*/ 1273176 h 2001838"/>
              <a:gd name="connsiteX35" fmla="*/ 1963737 w 2001837"/>
              <a:gd name="connsiteY35" fmla="*/ 1273176 h 2001838"/>
              <a:gd name="connsiteX36" fmla="*/ 1942215 w 2001837"/>
              <a:gd name="connsiteY36" fmla="*/ 1336676 h 2001838"/>
              <a:gd name="connsiteX37" fmla="*/ 56078 w 2001837"/>
              <a:gd name="connsiteY37" fmla="*/ 1336676 h 2001838"/>
              <a:gd name="connsiteX38" fmla="*/ 36512 w 2001837"/>
              <a:gd name="connsiteY38" fmla="*/ 1273176 h 2001838"/>
              <a:gd name="connsiteX39" fmla="*/ 12699 w 2001837"/>
              <a:gd name="connsiteY39" fmla="*/ 1176338 h 2001838"/>
              <a:gd name="connsiteX40" fmla="*/ 1985961 w 2001837"/>
              <a:gd name="connsiteY40" fmla="*/ 1176338 h 2001838"/>
              <a:gd name="connsiteX41" fmla="*/ 1974215 w 2001837"/>
              <a:gd name="connsiteY41" fmla="*/ 1236663 h 2001838"/>
              <a:gd name="connsiteX42" fmla="*/ 26402 w 2001837"/>
              <a:gd name="connsiteY42" fmla="*/ 1236663 h 2001838"/>
              <a:gd name="connsiteX43" fmla="*/ 12699 w 2001837"/>
              <a:gd name="connsiteY43" fmla="*/ 1176338 h 2001838"/>
              <a:gd name="connsiteX44" fmla="*/ 1587 w 2001837"/>
              <a:gd name="connsiteY44" fmla="*/ 1076326 h 2001838"/>
              <a:gd name="connsiteX45" fmla="*/ 2000249 w 2001837"/>
              <a:gd name="connsiteY45" fmla="*/ 1076326 h 2001838"/>
              <a:gd name="connsiteX46" fmla="*/ 1992419 w 2001837"/>
              <a:gd name="connsiteY46" fmla="*/ 1138239 h 2001838"/>
              <a:gd name="connsiteX47" fmla="*/ 9417 w 2001837"/>
              <a:gd name="connsiteY47" fmla="*/ 1138239 h 2001838"/>
              <a:gd name="connsiteX48" fmla="*/ 1587 w 2001837"/>
              <a:gd name="connsiteY48" fmla="*/ 1076326 h 2001838"/>
              <a:gd name="connsiteX49" fmla="*/ 0 w 2001837"/>
              <a:gd name="connsiteY49" fmla="*/ 977901 h 2001838"/>
              <a:gd name="connsiteX50" fmla="*/ 2001837 w 2001837"/>
              <a:gd name="connsiteY50" fmla="*/ 977901 h 2001838"/>
              <a:gd name="connsiteX51" fmla="*/ 2001837 w 2001837"/>
              <a:gd name="connsiteY51" fmla="*/ 999729 h 2001838"/>
              <a:gd name="connsiteX52" fmla="*/ 2001837 w 2001837"/>
              <a:gd name="connsiteY52" fmla="*/ 1041401 h 2001838"/>
              <a:gd name="connsiteX53" fmla="*/ 0 w 2001837"/>
              <a:gd name="connsiteY53" fmla="*/ 1041401 h 2001838"/>
              <a:gd name="connsiteX54" fmla="*/ 0 w 2001837"/>
              <a:gd name="connsiteY54" fmla="*/ 999729 h 2001838"/>
              <a:gd name="connsiteX55" fmla="*/ 0 w 2001837"/>
              <a:gd name="connsiteY55" fmla="*/ 977901 h 2001838"/>
              <a:gd name="connsiteX56" fmla="*/ 5502 w 2001837"/>
              <a:gd name="connsiteY56" fmla="*/ 877888 h 2001838"/>
              <a:gd name="connsiteX57" fmla="*/ 1994376 w 2001837"/>
              <a:gd name="connsiteY57" fmla="*/ 877888 h 2001838"/>
              <a:gd name="connsiteX58" fmla="*/ 2000249 w 2001837"/>
              <a:gd name="connsiteY58" fmla="*/ 941388 h 2001838"/>
              <a:gd name="connsiteX59" fmla="*/ 1587 w 2001837"/>
              <a:gd name="connsiteY59" fmla="*/ 941388 h 2001838"/>
              <a:gd name="connsiteX60" fmla="*/ 5502 w 2001837"/>
              <a:gd name="connsiteY60" fmla="*/ 877888 h 2001838"/>
              <a:gd name="connsiteX61" fmla="*/ 22851 w 2001837"/>
              <a:gd name="connsiteY61" fmla="*/ 781051 h 2001838"/>
              <a:gd name="connsiteX62" fmla="*/ 1977398 w 2001837"/>
              <a:gd name="connsiteY62" fmla="*/ 781051 h 2001838"/>
              <a:gd name="connsiteX63" fmla="*/ 1989137 w 2001837"/>
              <a:gd name="connsiteY63" fmla="*/ 842964 h 2001838"/>
              <a:gd name="connsiteX64" fmla="*/ 11112 w 2001837"/>
              <a:gd name="connsiteY64" fmla="*/ 842964 h 2001838"/>
              <a:gd name="connsiteX65" fmla="*/ 22851 w 2001837"/>
              <a:gd name="connsiteY65" fmla="*/ 781051 h 2001838"/>
              <a:gd name="connsiteX66" fmla="*/ 50947 w 2001837"/>
              <a:gd name="connsiteY66" fmla="*/ 681038 h 2001838"/>
              <a:gd name="connsiteX67" fmla="*/ 1950889 w 2001837"/>
              <a:gd name="connsiteY67" fmla="*/ 681038 h 2001838"/>
              <a:gd name="connsiteX68" fmla="*/ 1968499 w 2001837"/>
              <a:gd name="connsiteY68" fmla="*/ 742951 h 2001838"/>
              <a:gd name="connsiteX69" fmla="*/ 33337 w 2001837"/>
              <a:gd name="connsiteY69" fmla="*/ 742951 h 2001838"/>
              <a:gd name="connsiteX70" fmla="*/ 50947 w 2001837"/>
              <a:gd name="connsiteY70" fmla="*/ 681038 h 2001838"/>
              <a:gd name="connsiteX71" fmla="*/ 88945 w 2001837"/>
              <a:gd name="connsiteY71" fmla="*/ 582613 h 2001838"/>
              <a:gd name="connsiteX72" fmla="*/ 1909345 w 2001837"/>
              <a:gd name="connsiteY72" fmla="*/ 582613 h 2001838"/>
              <a:gd name="connsiteX73" fmla="*/ 1936749 w 2001837"/>
              <a:gd name="connsiteY73" fmla="*/ 646113 h 2001838"/>
              <a:gd name="connsiteX74" fmla="*/ 63499 w 2001837"/>
              <a:gd name="connsiteY74" fmla="*/ 646113 h 2001838"/>
              <a:gd name="connsiteX75" fmla="*/ 88945 w 2001837"/>
              <a:gd name="connsiteY75" fmla="*/ 582613 h 2001838"/>
              <a:gd name="connsiteX76" fmla="*/ 143166 w 2001837"/>
              <a:gd name="connsiteY76" fmla="*/ 482601 h 2001838"/>
              <a:gd name="connsiteX77" fmla="*/ 1859038 w 2001837"/>
              <a:gd name="connsiteY77" fmla="*/ 482601 h 2001838"/>
              <a:gd name="connsiteX78" fmla="*/ 1892299 w 2001837"/>
              <a:gd name="connsiteY78" fmla="*/ 546101 h 2001838"/>
              <a:gd name="connsiteX79" fmla="*/ 107949 w 2001837"/>
              <a:gd name="connsiteY79" fmla="*/ 546101 h 2001838"/>
              <a:gd name="connsiteX80" fmla="*/ 143166 w 2001837"/>
              <a:gd name="connsiteY80" fmla="*/ 482601 h 2001838"/>
              <a:gd name="connsiteX81" fmla="*/ 211675 w 2001837"/>
              <a:gd name="connsiteY81" fmla="*/ 385763 h 2001838"/>
              <a:gd name="connsiteX82" fmla="*/ 1790161 w 2001837"/>
              <a:gd name="connsiteY82" fmla="*/ 385763 h 2001838"/>
              <a:gd name="connsiteX83" fmla="*/ 1835149 w 2001837"/>
              <a:gd name="connsiteY83" fmla="*/ 447676 h 2001838"/>
              <a:gd name="connsiteX84" fmla="*/ 166687 w 2001837"/>
              <a:gd name="connsiteY84" fmla="*/ 447676 h 2001838"/>
              <a:gd name="connsiteX85" fmla="*/ 211675 w 2001837"/>
              <a:gd name="connsiteY85" fmla="*/ 385763 h 2001838"/>
              <a:gd name="connsiteX86" fmla="*/ 298431 w 2001837"/>
              <a:gd name="connsiteY86" fmla="*/ 287338 h 2001838"/>
              <a:gd name="connsiteX87" fmla="*/ 1701818 w 2001837"/>
              <a:gd name="connsiteY87" fmla="*/ 287338 h 2001838"/>
              <a:gd name="connsiteX88" fmla="*/ 1760537 w 2001837"/>
              <a:gd name="connsiteY88" fmla="*/ 347663 h 2001838"/>
              <a:gd name="connsiteX89" fmla="*/ 239712 w 2001837"/>
              <a:gd name="connsiteY89" fmla="*/ 347663 h 2001838"/>
              <a:gd name="connsiteX90" fmla="*/ 298431 w 2001837"/>
              <a:gd name="connsiteY90" fmla="*/ 287338 h 2001838"/>
              <a:gd name="connsiteX91" fmla="*/ 414499 w 2001837"/>
              <a:gd name="connsiteY91" fmla="*/ 187326 h 2001838"/>
              <a:gd name="connsiteX92" fmla="*/ 1585379 w 2001837"/>
              <a:gd name="connsiteY92" fmla="*/ 187326 h 2001838"/>
              <a:gd name="connsiteX93" fmla="*/ 1663699 w 2001837"/>
              <a:gd name="connsiteY93" fmla="*/ 250826 h 2001838"/>
              <a:gd name="connsiteX94" fmla="*/ 338137 w 2001837"/>
              <a:gd name="connsiteY94" fmla="*/ 250826 h 2001838"/>
              <a:gd name="connsiteX95" fmla="*/ 414499 w 2001837"/>
              <a:gd name="connsiteY95" fmla="*/ 187326 h 2001838"/>
              <a:gd name="connsiteX96" fmla="*/ 585335 w 2001837"/>
              <a:gd name="connsiteY96" fmla="*/ 90488 h 2001838"/>
              <a:gd name="connsiteX97" fmla="*/ 1414913 w 2001837"/>
              <a:gd name="connsiteY97" fmla="*/ 90488 h 2001838"/>
              <a:gd name="connsiteX98" fmla="*/ 1530349 w 2001837"/>
              <a:gd name="connsiteY98" fmla="*/ 150813 h 2001838"/>
              <a:gd name="connsiteX99" fmla="*/ 469899 w 2001837"/>
              <a:gd name="connsiteY99" fmla="*/ 150813 h 2001838"/>
              <a:gd name="connsiteX100" fmla="*/ 585335 w 2001837"/>
              <a:gd name="connsiteY100" fmla="*/ 90488 h 2001838"/>
              <a:gd name="connsiteX101" fmla="*/ 999330 w 2001837"/>
              <a:gd name="connsiteY101" fmla="*/ 0 h 2001838"/>
              <a:gd name="connsiteX102" fmla="*/ 1322386 w 2001837"/>
              <a:gd name="connsiteY102" fmla="*/ 52388 h 2001838"/>
              <a:gd name="connsiteX103" fmla="*/ 676274 w 2001837"/>
              <a:gd name="connsiteY103" fmla="*/ 52388 h 2001838"/>
              <a:gd name="connsiteX104" fmla="*/ 999330 w 2001837"/>
              <a:gd name="connsiteY104" fmla="*/ 0 h 200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2001837" h="2001838">
                <a:moveTo>
                  <a:pt x="733424" y="1966913"/>
                </a:moveTo>
                <a:cubicBezTo>
                  <a:pt x="733424" y="1966913"/>
                  <a:pt x="733424" y="1966913"/>
                  <a:pt x="1268411" y="1966913"/>
                </a:cubicBezTo>
                <a:cubicBezTo>
                  <a:pt x="1184146" y="1990197"/>
                  <a:pt x="1094001" y="2001838"/>
                  <a:pt x="999938" y="2001838"/>
                </a:cubicBezTo>
                <a:cubicBezTo>
                  <a:pt x="907834" y="2001838"/>
                  <a:pt x="817689" y="1990197"/>
                  <a:pt x="733424" y="1966913"/>
                </a:cubicBezTo>
                <a:close/>
                <a:moveTo>
                  <a:pt x="498474" y="1866901"/>
                </a:moveTo>
                <a:lnTo>
                  <a:pt x="1501774" y="1866901"/>
                </a:lnTo>
                <a:cubicBezTo>
                  <a:pt x="1460703" y="1890119"/>
                  <a:pt x="1419632" y="1911401"/>
                  <a:pt x="1374650" y="1928814"/>
                </a:cubicBezTo>
                <a:cubicBezTo>
                  <a:pt x="1374650" y="1928814"/>
                  <a:pt x="1374650" y="1928814"/>
                  <a:pt x="623642" y="1928814"/>
                </a:cubicBezTo>
                <a:cubicBezTo>
                  <a:pt x="580616" y="1911401"/>
                  <a:pt x="537589" y="1890119"/>
                  <a:pt x="498474" y="1866901"/>
                </a:cubicBezTo>
                <a:close/>
                <a:moveTo>
                  <a:pt x="357187" y="1768476"/>
                </a:moveTo>
                <a:lnTo>
                  <a:pt x="1643062" y="1768476"/>
                </a:lnTo>
                <a:cubicBezTo>
                  <a:pt x="1615661" y="1789882"/>
                  <a:pt x="1588261" y="1809342"/>
                  <a:pt x="1560860" y="1828801"/>
                </a:cubicBezTo>
                <a:cubicBezTo>
                  <a:pt x="1560860" y="1828801"/>
                  <a:pt x="1560860" y="1828801"/>
                  <a:pt x="439389" y="1828801"/>
                </a:cubicBezTo>
                <a:cubicBezTo>
                  <a:pt x="410031" y="1809342"/>
                  <a:pt x="382630" y="1789882"/>
                  <a:pt x="357187" y="1768476"/>
                </a:cubicBezTo>
                <a:close/>
                <a:moveTo>
                  <a:pt x="255587" y="1668463"/>
                </a:moveTo>
                <a:lnTo>
                  <a:pt x="1744662" y="1668463"/>
                </a:lnTo>
                <a:cubicBezTo>
                  <a:pt x="1725095" y="1690291"/>
                  <a:pt x="1705527" y="1712119"/>
                  <a:pt x="1684003" y="1731963"/>
                </a:cubicBezTo>
                <a:cubicBezTo>
                  <a:pt x="1684003" y="1731963"/>
                  <a:pt x="1684003" y="1731963"/>
                  <a:pt x="316246" y="1731963"/>
                </a:cubicBezTo>
                <a:cubicBezTo>
                  <a:pt x="294722" y="1712119"/>
                  <a:pt x="273198" y="1690291"/>
                  <a:pt x="255587" y="1668463"/>
                </a:cubicBezTo>
                <a:close/>
                <a:moveTo>
                  <a:pt x="177799" y="1571626"/>
                </a:moveTo>
                <a:lnTo>
                  <a:pt x="1824036" y="1571626"/>
                </a:lnTo>
                <a:cubicBezTo>
                  <a:pt x="1808376" y="1593031"/>
                  <a:pt x="1794674" y="1612491"/>
                  <a:pt x="1777057" y="1631951"/>
                </a:cubicBezTo>
                <a:cubicBezTo>
                  <a:pt x="1777057" y="1631951"/>
                  <a:pt x="1777057" y="1631951"/>
                  <a:pt x="222821" y="1631951"/>
                </a:cubicBezTo>
                <a:cubicBezTo>
                  <a:pt x="207161" y="1612491"/>
                  <a:pt x="191501" y="1593031"/>
                  <a:pt x="177799" y="1571626"/>
                </a:cubicBezTo>
                <a:close/>
                <a:moveTo>
                  <a:pt x="117474" y="1471613"/>
                </a:moveTo>
                <a:lnTo>
                  <a:pt x="1884361" y="1471613"/>
                </a:lnTo>
                <a:cubicBezTo>
                  <a:pt x="1872621" y="1492895"/>
                  <a:pt x="1860881" y="1514178"/>
                  <a:pt x="1847184" y="1533526"/>
                </a:cubicBezTo>
                <a:cubicBezTo>
                  <a:pt x="1847184" y="1533526"/>
                  <a:pt x="1847184" y="1533526"/>
                  <a:pt x="152694" y="1533526"/>
                </a:cubicBezTo>
                <a:cubicBezTo>
                  <a:pt x="140954" y="1514178"/>
                  <a:pt x="129214" y="1492895"/>
                  <a:pt x="117474" y="1471613"/>
                </a:cubicBezTo>
                <a:close/>
                <a:moveTo>
                  <a:pt x="69849" y="1373188"/>
                </a:moveTo>
                <a:lnTo>
                  <a:pt x="1928811" y="1373188"/>
                </a:lnTo>
                <a:cubicBezTo>
                  <a:pt x="1920984" y="1392647"/>
                  <a:pt x="1911200" y="1414053"/>
                  <a:pt x="1901416" y="1433513"/>
                </a:cubicBezTo>
                <a:cubicBezTo>
                  <a:pt x="1901416" y="1433513"/>
                  <a:pt x="1901416" y="1433513"/>
                  <a:pt x="97244" y="1433513"/>
                </a:cubicBezTo>
                <a:cubicBezTo>
                  <a:pt x="87460" y="1414053"/>
                  <a:pt x="79633" y="1392647"/>
                  <a:pt x="69849" y="1373188"/>
                </a:cubicBezTo>
                <a:close/>
                <a:moveTo>
                  <a:pt x="36512" y="1273176"/>
                </a:moveTo>
                <a:lnTo>
                  <a:pt x="1963737" y="1273176"/>
                </a:lnTo>
                <a:cubicBezTo>
                  <a:pt x="1957867" y="1295004"/>
                  <a:pt x="1950041" y="1316832"/>
                  <a:pt x="1942215" y="1336676"/>
                </a:cubicBezTo>
                <a:cubicBezTo>
                  <a:pt x="1942215" y="1336676"/>
                  <a:pt x="1942215" y="1336676"/>
                  <a:pt x="56078" y="1336676"/>
                </a:cubicBezTo>
                <a:cubicBezTo>
                  <a:pt x="48251" y="1316832"/>
                  <a:pt x="42382" y="1295004"/>
                  <a:pt x="36512" y="1273176"/>
                </a:cubicBezTo>
                <a:close/>
                <a:moveTo>
                  <a:pt x="12699" y="1176338"/>
                </a:moveTo>
                <a:lnTo>
                  <a:pt x="1985961" y="1176338"/>
                </a:lnTo>
                <a:cubicBezTo>
                  <a:pt x="1982046" y="1195797"/>
                  <a:pt x="1978131" y="1217203"/>
                  <a:pt x="1974215" y="1236663"/>
                </a:cubicBezTo>
                <a:cubicBezTo>
                  <a:pt x="1974215" y="1236663"/>
                  <a:pt x="1974215" y="1236663"/>
                  <a:pt x="26402" y="1236663"/>
                </a:cubicBezTo>
                <a:cubicBezTo>
                  <a:pt x="22487" y="1217203"/>
                  <a:pt x="16614" y="1195797"/>
                  <a:pt x="12699" y="1176338"/>
                </a:cubicBezTo>
                <a:close/>
                <a:moveTo>
                  <a:pt x="1587" y="1076326"/>
                </a:moveTo>
                <a:lnTo>
                  <a:pt x="2000249" y="1076326"/>
                </a:lnTo>
                <a:cubicBezTo>
                  <a:pt x="1998292" y="1097608"/>
                  <a:pt x="1996334" y="1118891"/>
                  <a:pt x="1992419" y="1138239"/>
                </a:cubicBezTo>
                <a:cubicBezTo>
                  <a:pt x="1992419" y="1138239"/>
                  <a:pt x="1992419" y="1138239"/>
                  <a:pt x="9417" y="1138239"/>
                </a:cubicBezTo>
                <a:cubicBezTo>
                  <a:pt x="5502" y="1118891"/>
                  <a:pt x="3545" y="1097608"/>
                  <a:pt x="1587" y="1076326"/>
                </a:cubicBezTo>
                <a:close/>
                <a:moveTo>
                  <a:pt x="0" y="977901"/>
                </a:moveTo>
                <a:cubicBezTo>
                  <a:pt x="0" y="977901"/>
                  <a:pt x="0" y="977901"/>
                  <a:pt x="2001837" y="977901"/>
                </a:cubicBezTo>
                <a:cubicBezTo>
                  <a:pt x="2001837" y="985838"/>
                  <a:pt x="2001837" y="991791"/>
                  <a:pt x="2001837" y="999729"/>
                </a:cubicBezTo>
                <a:cubicBezTo>
                  <a:pt x="2001837" y="1013620"/>
                  <a:pt x="2001837" y="1027510"/>
                  <a:pt x="2001837" y="1041401"/>
                </a:cubicBezTo>
                <a:cubicBezTo>
                  <a:pt x="2001837" y="1041401"/>
                  <a:pt x="2001837" y="1041401"/>
                  <a:pt x="0" y="1041401"/>
                </a:cubicBezTo>
                <a:cubicBezTo>
                  <a:pt x="0" y="1027510"/>
                  <a:pt x="0" y="1013620"/>
                  <a:pt x="0" y="999729"/>
                </a:cubicBezTo>
                <a:cubicBezTo>
                  <a:pt x="0" y="991791"/>
                  <a:pt x="0" y="985838"/>
                  <a:pt x="0" y="977901"/>
                </a:cubicBezTo>
                <a:close/>
                <a:moveTo>
                  <a:pt x="5502" y="877888"/>
                </a:moveTo>
                <a:lnTo>
                  <a:pt x="1994376" y="877888"/>
                </a:lnTo>
                <a:cubicBezTo>
                  <a:pt x="1998292" y="899716"/>
                  <a:pt x="1998292" y="919560"/>
                  <a:pt x="2000249" y="941388"/>
                </a:cubicBezTo>
                <a:cubicBezTo>
                  <a:pt x="2000249" y="941388"/>
                  <a:pt x="2000249" y="941388"/>
                  <a:pt x="1587" y="941388"/>
                </a:cubicBezTo>
                <a:cubicBezTo>
                  <a:pt x="1587" y="919560"/>
                  <a:pt x="3545" y="899716"/>
                  <a:pt x="5502" y="877888"/>
                </a:cubicBezTo>
                <a:close/>
                <a:moveTo>
                  <a:pt x="22851" y="781051"/>
                </a:moveTo>
                <a:lnTo>
                  <a:pt x="1977398" y="781051"/>
                </a:lnTo>
                <a:cubicBezTo>
                  <a:pt x="1981311" y="800399"/>
                  <a:pt x="1985224" y="821681"/>
                  <a:pt x="1989137" y="842964"/>
                </a:cubicBezTo>
                <a:cubicBezTo>
                  <a:pt x="1989137" y="842964"/>
                  <a:pt x="1989137" y="842964"/>
                  <a:pt x="11112" y="842964"/>
                </a:cubicBezTo>
                <a:cubicBezTo>
                  <a:pt x="15025" y="821681"/>
                  <a:pt x="18938" y="800399"/>
                  <a:pt x="22851" y="781051"/>
                </a:cubicBezTo>
                <a:close/>
                <a:moveTo>
                  <a:pt x="50947" y="681038"/>
                </a:moveTo>
                <a:lnTo>
                  <a:pt x="1950889" y="681038"/>
                </a:lnTo>
                <a:cubicBezTo>
                  <a:pt x="1956759" y="702320"/>
                  <a:pt x="1962629" y="721668"/>
                  <a:pt x="1968499" y="742951"/>
                </a:cubicBezTo>
                <a:cubicBezTo>
                  <a:pt x="1968499" y="742951"/>
                  <a:pt x="1968499" y="742951"/>
                  <a:pt x="33337" y="742951"/>
                </a:cubicBezTo>
                <a:cubicBezTo>
                  <a:pt x="37250" y="721668"/>
                  <a:pt x="45077" y="702320"/>
                  <a:pt x="50947" y="681038"/>
                </a:cubicBezTo>
                <a:close/>
                <a:moveTo>
                  <a:pt x="88945" y="582613"/>
                </a:moveTo>
                <a:lnTo>
                  <a:pt x="1909345" y="582613"/>
                </a:lnTo>
                <a:cubicBezTo>
                  <a:pt x="1919132" y="602457"/>
                  <a:pt x="1928919" y="624285"/>
                  <a:pt x="1936749" y="646113"/>
                </a:cubicBezTo>
                <a:cubicBezTo>
                  <a:pt x="1936749" y="646113"/>
                  <a:pt x="1936749" y="646113"/>
                  <a:pt x="63499" y="646113"/>
                </a:cubicBezTo>
                <a:cubicBezTo>
                  <a:pt x="71329" y="624285"/>
                  <a:pt x="79158" y="602457"/>
                  <a:pt x="88945" y="582613"/>
                </a:cubicBezTo>
                <a:close/>
                <a:moveTo>
                  <a:pt x="143166" y="482601"/>
                </a:moveTo>
                <a:lnTo>
                  <a:pt x="1859038" y="482601"/>
                </a:lnTo>
                <a:cubicBezTo>
                  <a:pt x="1870777" y="504429"/>
                  <a:pt x="1882516" y="524273"/>
                  <a:pt x="1892299" y="546101"/>
                </a:cubicBezTo>
                <a:cubicBezTo>
                  <a:pt x="1892299" y="546101"/>
                  <a:pt x="1892299" y="546101"/>
                  <a:pt x="107949" y="546101"/>
                </a:cubicBezTo>
                <a:cubicBezTo>
                  <a:pt x="119688" y="524273"/>
                  <a:pt x="131427" y="504429"/>
                  <a:pt x="143166" y="482601"/>
                </a:cubicBezTo>
                <a:close/>
                <a:moveTo>
                  <a:pt x="211675" y="385763"/>
                </a:moveTo>
                <a:lnTo>
                  <a:pt x="1790161" y="385763"/>
                </a:lnTo>
                <a:cubicBezTo>
                  <a:pt x="1805809" y="405111"/>
                  <a:pt x="1821457" y="426393"/>
                  <a:pt x="1835149" y="447676"/>
                </a:cubicBezTo>
                <a:cubicBezTo>
                  <a:pt x="1835149" y="447676"/>
                  <a:pt x="1835149" y="447676"/>
                  <a:pt x="166687" y="447676"/>
                </a:cubicBezTo>
                <a:cubicBezTo>
                  <a:pt x="180379" y="426393"/>
                  <a:pt x="196027" y="405111"/>
                  <a:pt x="211675" y="385763"/>
                </a:cubicBezTo>
                <a:close/>
                <a:moveTo>
                  <a:pt x="298431" y="287338"/>
                </a:moveTo>
                <a:cubicBezTo>
                  <a:pt x="298431" y="287338"/>
                  <a:pt x="298431" y="287338"/>
                  <a:pt x="1701818" y="287338"/>
                </a:cubicBezTo>
                <a:cubicBezTo>
                  <a:pt x="1721391" y="306797"/>
                  <a:pt x="1740964" y="326257"/>
                  <a:pt x="1760537" y="347663"/>
                </a:cubicBezTo>
                <a:cubicBezTo>
                  <a:pt x="1760537" y="347663"/>
                  <a:pt x="1760537" y="347663"/>
                  <a:pt x="239712" y="347663"/>
                </a:cubicBezTo>
                <a:cubicBezTo>
                  <a:pt x="257328" y="326257"/>
                  <a:pt x="276901" y="306797"/>
                  <a:pt x="298431" y="287338"/>
                </a:cubicBezTo>
                <a:close/>
                <a:moveTo>
                  <a:pt x="414499" y="187326"/>
                </a:moveTo>
                <a:lnTo>
                  <a:pt x="1585379" y="187326"/>
                </a:lnTo>
                <a:cubicBezTo>
                  <a:pt x="1612791" y="207170"/>
                  <a:pt x="1638245" y="228998"/>
                  <a:pt x="1663699" y="250826"/>
                </a:cubicBezTo>
                <a:cubicBezTo>
                  <a:pt x="1663699" y="250826"/>
                  <a:pt x="1663699" y="250826"/>
                  <a:pt x="338137" y="250826"/>
                </a:cubicBezTo>
                <a:cubicBezTo>
                  <a:pt x="361633" y="228998"/>
                  <a:pt x="389045" y="207170"/>
                  <a:pt x="414499" y="187326"/>
                </a:cubicBezTo>
                <a:close/>
                <a:moveTo>
                  <a:pt x="585335" y="90488"/>
                </a:moveTo>
                <a:lnTo>
                  <a:pt x="1414913" y="90488"/>
                </a:lnTo>
                <a:cubicBezTo>
                  <a:pt x="1456000" y="108001"/>
                  <a:pt x="1493175" y="127461"/>
                  <a:pt x="1530349" y="150813"/>
                </a:cubicBezTo>
                <a:cubicBezTo>
                  <a:pt x="1530349" y="150813"/>
                  <a:pt x="1530349" y="150813"/>
                  <a:pt x="469899" y="150813"/>
                </a:cubicBezTo>
                <a:cubicBezTo>
                  <a:pt x="507073" y="127461"/>
                  <a:pt x="546204" y="108001"/>
                  <a:pt x="585335" y="90488"/>
                </a:cubicBezTo>
                <a:close/>
                <a:moveTo>
                  <a:pt x="999330" y="0"/>
                </a:moveTo>
                <a:cubicBezTo>
                  <a:pt x="1112889" y="0"/>
                  <a:pt x="1220574" y="17463"/>
                  <a:pt x="1322386" y="52388"/>
                </a:cubicBezTo>
                <a:cubicBezTo>
                  <a:pt x="1322386" y="52388"/>
                  <a:pt x="1322386" y="52388"/>
                  <a:pt x="676274" y="52388"/>
                </a:cubicBezTo>
                <a:cubicBezTo>
                  <a:pt x="778086" y="17463"/>
                  <a:pt x="887729" y="0"/>
                  <a:pt x="999330" y="0"/>
                </a:cubicBezTo>
                <a:close/>
              </a:path>
            </a:pathLst>
          </a:custGeom>
          <a:gradFill>
            <a:gsLst>
              <a:gs pos="0">
                <a:srgbClr val="6D73E8">
                  <a:alpha val="55000"/>
                </a:srgbClr>
              </a:gs>
              <a:gs pos="76000">
                <a:srgbClr val="2065D5"/>
              </a:gs>
            </a:gsLst>
            <a:lin ang="0" scaled="0"/>
          </a:gradFill>
          <a:ln>
            <a:noFill/>
          </a:ln>
        </p:spPr>
        <p:txBody>
          <a:bodyPr vert="horz" wrap="square" lIns="91440" tIns="45720" rIns="91440" bIns="45720" numCol="1" anchor="t" anchorCtr="0" compatLnSpc="1">
            <a:noAutofit/>
          </a:bodyPr>
          <a:lstStyle/>
          <a:p>
            <a:endParaRPr lang="zh-CN" altLang="en-US" dirty="0">
              <a:solidFill>
                <a:schemeClr val="bg1"/>
              </a:solidFill>
            </a:endParaRPr>
          </a:p>
        </p:txBody>
      </p:sp>
      <p:sp>
        <p:nvSpPr>
          <p:cNvPr id="13" name="îşlíḍê"/>
          <p:cNvSpPr/>
          <p:nvPr/>
        </p:nvSpPr>
        <p:spPr>
          <a:xfrm>
            <a:off x="6513803" y="5371996"/>
            <a:ext cx="6444343" cy="741957"/>
          </a:xfrm>
          <a:prstGeom prst="roundRect">
            <a:avLst>
              <a:gd name="adj" fmla="val 50000"/>
            </a:avLst>
          </a:prstGeom>
          <a:gradFill>
            <a:gsLst>
              <a:gs pos="0">
                <a:srgbClr val="7874E2"/>
              </a:gs>
              <a:gs pos="76000">
                <a:srgbClr val="2261D3">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ïsļïḋè"/>
          <p:cNvSpPr/>
          <p:nvPr/>
        </p:nvSpPr>
        <p:spPr>
          <a:xfrm>
            <a:off x="278213" y="289242"/>
            <a:ext cx="6444343" cy="741957"/>
          </a:xfrm>
          <a:prstGeom prst="roundRect">
            <a:avLst>
              <a:gd name="adj" fmla="val 50000"/>
            </a:avLst>
          </a:prstGeom>
          <a:gradFill>
            <a:gsLst>
              <a:gs pos="0">
                <a:srgbClr val="7874E2"/>
              </a:gs>
              <a:gs pos="76000">
                <a:srgbClr val="2261D3">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7F65B630-C7FF-41C0-9923-C5E5E29EED81}" type="slidenum">
              <a:rPr lang="zh-CN" altLang="en-US" smtClean="0"/>
            </a:fld>
            <a:endParaRPr lang="zh-CN" altLang="en-US"/>
          </a:p>
        </p:txBody>
      </p:sp>
      <p:sp>
        <p:nvSpPr>
          <p:cNvPr id="54" name="i$líḋe"/>
          <p:cNvSpPr>
            <a:spLocks noGrp="1"/>
          </p:cNvSpPr>
          <p:nvPr>
            <p:ph type="title"/>
          </p:nvPr>
        </p:nvSpPr>
        <p:spPr>
          <a:xfrm>
            <a:off x="660400" y="0"/>
            <a:ext cx="10858500" cy="1028700"/>
          </a:xfrm>
        </p:spPr>
        <p:txBody>
          <a:bodyPr/>
          <a:p>
            <a:r>
              <a:rPr lang="en-US" altLang="zh-CN" dirty="0">
                <a:solidFill>
                  <a:schemeClr val="accent1"/>
                </a:solidFill>
                <a:latin typeface="阿里巴巴普惠体" panose="00020600040101010101" charset="-122"/>
                <a:ea typeface="阿里巴巴普惠体" panose="00020600040101010101" charset="-122"/>
              </a:rPr>
              <a:t>DaoCloud </a:t>
            </a:r>
            <a:r>
              <a:rPr dirty="0">
                <a:solidFill>
                  <a:schemeClr val="accent1"/>
                </a:solidFill>
                <a:latin typeface="阿里巴巴普惠体" panose="00020600040101010101" charset="-122"/>
                <a:ea typeface="阿里巴巴普惠体" panose="00020600040101010101" charset="-122"/>
              </a:rPr>
              <a:t>多云的</a:t>
            </a:r>
            <a:r>
              <a:rPr dirty="0">
                <a:solidFill>
                  <a:schemeClr val="accent1"/>
                </a:solidFill>
                <a:latin typeface="阿里巴巴普惠体" panose="00020600040101010101" charset="-122"/>
                <a:ea typeface="阿里巴巴普惠体" panose="00020600040101010101" charset="-122"/>
              </a:rPr>
              <a:t>诉求</a:t>
            </a:r>
            <a:endParaRPr dirty="0">
              <a:solidFill>
                <a:schemeClr val="accent1"/>
              </a:solidFill>
              <a:latin typeface="阿里巴巴普惠体" panose="00020600040101010101" charset="-122"/>
              <a:ea typeface="阿里巴巴普惠体" panose="00020600040101010101" charset="-122"/>
            </a:endParaRPr>
          </a:p>
        </p:txBody>
      </p:sp>
      <p:sp>
        <p:nvSpPr>
          <p:cNvPr id="6" name="文本框 5"/>
          <p:cNvSpPr txBox="1"/>
          <p:nvPr/>
        </p:nvSpPr>
        <p:spPr>
          <a:xfrm>
            <a:off x="1847850" y="3357245"/>
            <a:ext cx="8975090" cy="1753235"/>
          </a:xfrm>
          <a:prstGeom prst="rect">
            <a:avLst/>
          </a:prstGeom>
          <a:noFill/>
        </p:spPr>
        <p:txBody>
          <a:bodyPr wrap="square" rtlCol="0">
            <a:spAutoFit/>
          </a:bodyPr>
          <a:p>
            <a:pPr>
              <a:lnSpc>
                <a:spcPct val="150000"/>
              </a:lnSpc>
            </a:pPr>
            <a:r>
              <a:rPr lang="zh-CN" altLang="en-US">
                <a:latin typeface="阿里巴巴普惠体" panose="00020600040101010101" charset="-122"/>
                <a:ea typeface="阿里巴巴普惠体" panose="00020600040101010101" charset="-122"/>
              </a:rPr>
              <a:t>最终，经过非常详尽的技术调研和评估，也与</a:t>
            </a:r>
            <a:r>
              <a:rPr lang="en-US" altLang="zh-CN">
                <a:latin typeface="阿里巴巴普惠体" panose="00020600040101010101" charset="-122"/>
                <a:ea typeface="阿里巴巴普惠体" panose="00020600040101010101" charset="-122"/>
              </a:rPr>
              <a:t> Karmada </a:t>
            </a:r>
            <a:r>
              <a:rPr lang="zh-CN" altLang="en-US">
                <a:latin typeface="阿里巴巴普惠体" panose="00020600040101010101" charset="-122"/>
                <a:ea typeface="阿里巴巴普惠体" panose="00020600040101010101" charset="-122"/>
              </a:rPr>
              <a:t>团队多次沟通，最终我们决定基于</a:t>
            </a:r>
            <a:r>
              <a:rPr lang="en-US" altLang="zh-CN">
                <a:latin typeface="阿里巴巴普惠体" panose="00020600040101010101" charset="-122"/>
                <a:ea typeface="阿里巴巴普惠体" panose="00020600040101010101" charset="-122"/>
              </a:rPr>
              <a:t> Karmada </a:t>
            </a:r>
            <a:r>
              <a:rPr lang="zh-CN" altLang="en-US">
                <a:latin typeface="阿里巴巴普惠体" panose="00020600040101010101" charset="-122"/>
                <a:ea typeface="阿里巴巴普惠体" panose="00020600040101010101" charset="-122"/>
              </a:rPr>
              <a:t>实现我们的企业级多云编排产品</a:t>
            </a:r>
            <a:r>
              <a:rPr lang="zh-CN" altLang="en-US">
                <a:latin typeface="阿里巴巴普惠体" panose="00020600040101010101" charset="-122"/>
                <a:ea typeface="阿里巴巴普惠体" panose="00020600040101010101" charset="-122"/>
              </a:rPr>
              <a:t>方案。</a:t>
            </a:r>
            <a:endParaRPr lang="zh-CN" altLang="en-US">
              <a:latin typeface="阿里巴巴普惠体" panose="00020600040101010101" charset="-122"/>
              <a:ea typeface="阿里巴巴普惠体" panose="00020600040101010101" charset="-122"/>
            </a:endParaRPr>
          </a:p>
          <a:p>
            <a:pPr>
              <a:lnSpc>
                <a:spcPct val="150000"/>
              </a:lnSpc>
            </a:pPr>
            <a:endParaRPr lang="zh-CN" altLang="en-US">
              <a:latin typeface="阿里巴巴普惠体" panose="00020600040101010101" charset="-122"/>
              <a:ea typeface="阿里巴巴普惠体" panose="00020600040101010101" charset="-122"/>
            </a:endParaRPr>
          </a:p>
          <a:p>
            <a:pPr>
              <a:lnSpc>
                <a:spcPct val="150000"/>
              </a:lnSpc>
            </a:pPr>
            <a:r>
              <a:rPr lang="en-US" altLang="zh-CN">
                <a:latin typeface="阿里巴巴普惠体" panose="00020600040101010101" charset="-122"/>
                <a:ea typeface="阿里巴巴普惠体" panose="00020600040101010101" charset="-122"/>
              </a:rPr>
              <a:t>DaoCloud </a:t>
            </a:r>
            <a:r>
              <a:rPr lang="zh-CN" altLang="en-US">
                <a:latin typeface="阿里巴巴普惠体" panose="00020600040101010101" charset="-122"/>
                <a:ea typeface="阿里巴巴普惠体" panose="00020600040101010101" charset="-122"/>
              </a:rPr>
              <a:t>是国内</a:t>
            </a:r>
            <a:r>
              <a:rPr lang="zh-CN" altLang="en-US">
                <a:latin typeface="阿里巴巴普惠体" panose="00020600040101010101" charset="-122"/>
                <a:ea typeface="阿里巴巴普惠体" panose="00020600040101010101" charset="-122"/>
              </a:rPr>
              <a:t>早期基于</a:t>
            </a:r>
            <a:r>
              <a:rPr lang="en-US" altLang="zh-CN">
                <a:latin typeface="阿里巴巴普惠体" panose="00020600040101010101" charset="-122"/>
                <a:ea typeface="阿里巴巴普惠体" panose="00020600040101010101" charset="-122"/>
              </a:rPr>
              <a:t> Karmada </a:t>
            </a:r>
            <a:r>
              <a:rPr lang="zh-CN" altLang="en-US">
                <a:latin typeface="阿里巴巴普惠体" panose="00020600040101010101" charset="-122"/>
                <a:ea typeface="阿里巴巴普惠体" panose="00020600040101010101" charset="-122"/>
              </a:rPr>
              <a:t>进行产品化落地的云原生</a:t>
            </a:r>
            <a:r>
              <a:rPr lang="zh-CN" altLang="en-US">
                <a:latin typeface="阿里巴巴普惠体" panose="00020600040101010101" charset="-122"/>
                <a:ea typeface="阿里巴巴普惠体" panose="00020600040101010101" charset="-122"/>
              </a:rPr>
              <a:t>厂家</a:t>
            </a:r>
            <a:endParaRPr lang="zh-CN" altLang="en-US">
              <a:latin typeface="阿里巴巴普惠体" panose="00020600040101010101" charset="-122"/>
              <a:ea typeface="阿里巴巴普惠体" panose="00020600040101010101" charset="-122"/>
            </a:endParaRPr>
          </a:p>
        </p:txBody>
      </p:sp>
      <p:sp>
        <p:nvSpPr>
          <p:cNvPr id="7" name="圆角矩形标注 6"/>
          <p:cNvSpPr/>
          <p:nvPr/>
        </p:nvSpPr>
        <p:spPr>
          <a:xfrm>
            <a:off x="1487170" y="1772920"/>
            <a:ext cx="2950845" cy="1028065"/>
          </a:xfrm>
          <a:prstGeom prst="wedgeRoundRectCallout">
            <a:avLst>
              <a:gd name="adj1" fmla="val -20561"/>
              <a:gd name="adj2" fmla="val 309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400">
                <a:latin typeface="阿里巴巴普惠体" panose="00020600040101010101" charset="-122"/>
                <a:ea typeface="阿里巴巴普惠体" panose="00020600040101010101" charset="-122"/>
                <a:sym typeface="+mn-ea"/>
              </a:rPr>
              <a:t>客户对于多云的需求，日益增多；客户对如何实现多云化、尤为关心。</a:t>
            </a:r>
            <a:endParaRPr lang="zh-CN" altLang="en-US" sz="1400">
              <a:latin typeface="阿里巴巴普惠体" panose="00020600040101010101" charset="-122"/>
              <a:ea typeface="阿里巴巴普惠体" panose="00020600040101010101" charset="-122"/>
            </a:endParaRPr>
          </a:p>
          <a:p>
            <a:pPr algn="l"/>
            <a:endParaRPr lang="zh-CN" altLang="en-US" sz="1400"/>
          </a:p>
        </p:txBody>
      </p:sp>
      <p:sp>
        <p:nvSpPr>
          <p:cNvPr id="8" name="圆角矩形标注 7"/>
          <p:cNvSpPr/>
          <p:nvPr/>
        </p:nvSpPr>
        <p:spPr>
          <a:xfrm>
            <a:off x="4727575" y="1772920"/>
            <a:ext cx="3113405" cy="1028065"/>
          </a:xfrm>
          <a:prstGeom prst="wedgeRoundRectCallout">
            <a:avLst>
              <a:gd name="adj1" fmla="val 21384"/>
              <a:gd name="adj2" fmla="val 413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latin typeface="阿里巴巴普惠体" panose="00020600040101010101" charset="-122"/>
                <a:ea typeface="阿里巴巴普惠体" panose="00020600040101010101" charset="-122"/>
                <a:sym typeface="+mn-ea"/>
              </a:rPr>
              <a:t>Kubernetes 生态内没有一个合适的可用于企业的生产级解决方案。</a:t>
            </a:r>
            <a:endParaRPr lang="zh-CN" altLang="en-US" sz="1400">
              <a:latin typeface="阿里巴巴普惠体" panose="00020600040101010101" charset="-122"/>
              <a:ea typeface="阿里巴巴普惠体" panose="00020600040101010101" charset="-122"/>
              <a:sym typeface="+mn-ea"/>
            </a:endParaRPr>
          </a:p>
        </p:txBody>
      </p:sp>
      <p:sp>
        <p:nvSpPr>
          <p:cNvPr id="9" name="圆角矩形标注 8"/>
          <p:cNvSpPr/>
          <p:nvPr/>
        </p:nvSpPr>
        <p:spPr>
          <a:xfrm>
            <a:off x="8130540" y="1772920"/>
            <a:ext cx="3113405" cy="1028065"/>
          </a:xfrm>
          <a:prstGeom prst="wedgeRoundRectCallout">
            <a:avLst>
              <a:gd name="adj1" fmla="val -21527"/>
              <a:gd name="adj2" fmla="val 449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latin typeface="阿里巴巴普惠体" panose="00020600040101010101" charset="-122"/>
                <a:ea typeface="阿里巴巴普惠体" panose="00020600040101010101" charset="-122"/>
                <a:sym typeface="+mn-ea"/>
              </a:rPr>
              <a:t>Karmada 发展早期，前途未卜； Federation 的方案太过于沉重。</a:t>
            </a:r>
            <a:endParaRPr lang="zh-CN" altLang="en-US" sz="1400">
              <a:latin typeface="阿里巴巴普惠体" panose="00020600040101010101" charset="-122"/>
              <a:ea typeface="阿里巴巴普惠体" panose="0002060004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灯片编号占位符 2"/>
          <p:cNvSpPr>
            <a:spLocks noGrp="1"/>
          </p:cNvSpPr>
          <p:nvPr>
            <p:ph type="sldNum" sz="quarter" idx="12"/>
          </p:nvPr>
        </p:nvSpPr>
        <p:spPr>
          <a:xfrm>
            <a:off x="8857452" y="6438900"/>
            <a:ext cx="2661448" cy="215900"/>
          </a:xfrm>
        </p:spPr>
        <p:txBody>
          <a:bodyPr/>
          <a:p>
            <a:fld id="{7F65B630-C7FF-41C0-9923-C5E5E29EED81}" type="slidenum">
              <a:rPr lang="zh-CN" altLang="en-US" smtClean="0"/>
            </a:fld>
            <a:endParaRPr lang="zh-CN" altLang="en-US"/>
          </a:p>
        </p:txBody>
      </p:sp>
      <p:pic>
        <p:nvPicPr>
          <p:cNvPr id="4" name="图片 3" descr="20221111121937"/>
          <p:cNvPicPr>
            <a:picLocks noChangeAspect="1"/>
          </p:cNvPicPr>
          <p:nvPr/>
        </p:nvPicPr>
        <p:blipFill>
          <a:blip r:embed="rId1"/>
          <a:stretch>
            <a:fillRect/>
          </a:stretch>
        </p:blipFill>
        <p:spPr>
          <a:xfrm>
            <a:off x="5993130" y="1412240"/>
            <a:ext cx="5228590" cy="3581400"/>
          </a:xfrm>
          <a:prstGeom prst="rect">
            <a:avLst/>
          </a:prstGeom>
        </p:spPr>
      </p:pic>
      <p:pic>
        <p:nvPicPr>
          <p:cNvPr id="5" name="图片 4" descr="20221111122006"/>
          <p:cNvPicPr>
            <a:picLocks noChangeAspect="1"/>
          </p:cNvPicPr>
          <p:nvPr/>
        </p:nvPicPr>
        <p:blipFill>
          <a:blip r:embed="rId2"/>
          <a:stretch>
            <a:fillRect/>
          </a:stretch>
        </p:blipFill>
        <p:spPr>
          <a:xfrm>
            <a:off x="660400" y="1412240"/>
            <a:ext cx="5224145" cy="3584575"/>
          </a:xfrm>
          <a:prstGeom prst="rect">
            <a:avLst/>
          </a:prstGeom>
        </p:spPr>
      </p:pic>
      <p:sp>
        <p:nvSpPr>
          <p:cNvPr id="6" name="文本框 5"/>
          <p:cNvSpPr txBox="1"/>
          <p:nvPr/>
        </p:nvSpPr>
        <p:spPr>
          <a:xfrm>
            <a:off x="1841500" y="5230495"/>
            <a:ext cx="2862580" cy="368300"/>
          </a:xfrm>
          <a:prstGeom prst="rect">
            <a:avLst/>
          </a:prstGeom>
          <a:noFill/>
        </p:spPr>
        <p:txBody>
          <a:bodyPr wrap="square" rtlCol="0">
            <a:spAutoFit/>
          </a:bodyPr>
          <a:p>
            <a:r>
              <a:rPr lang="en-US" altLang="zh-CN">
                <a:latin typeface="阿里巴巴普惠体" panose="00020600040101010101" charset="-122"/>
                <a:ea typeface="阿里巴巴普惠体" panose="00020600040101010101" charset="-122"/>
              </a:rPr>
              <a:t>Karmada Issue </a:t>
            </a:r>
            <a:r>
              <a:rPr lang="zh-CN" altLang="en-US">
                <a:latin typeface="阿里巴巴普惠体" panose="00020600040101010101" charset="-122"/>
                <a:ea typeface="阿里巴巴普惠体" panose="00020600040101010101" charset="-122"/>
              </a:rPr>
              <a:t>贡献第一</a:t>
            </a:r>
            <a:endParaRPr lang="zh-CN" altLang="en-US">
              <a:latin typeface="阿里巴巴普惠体" panose="00020600040101010101" charset="-122"/>
              <a:ea typeface="阿里巴巴普惠体" panose="00020600040101010101" charset="-122"/>
            </a:endParaRPr>
          </a:p>
        </p:txBody>
      </p:sp>
      <p:sp>
        <p:nvSpPr>
          <p:cNvPr id="7" name="文本框 6"/>
          <p:cNvSpPr txBox="1"/>
          <p:nvPr/>
        </p:nvSpPr>
        <p:spPr>
          <a:xfrm>
            <a:off x="7176135" y="5228590"/>
            <a:ext cx="2862580" cy="368300"/>
          </a:xfrm>
          <a:prstGeom prst="rect">
            <a:avLst/>
          </a:prstGeom>
          <a:noFill/>
        </p:spPr>
        <p:txBody>
          <a:bodyPr wrap="square" rtlCol="0">
            <a:spAutoFit/>
          </a:bodyPr>
          <a:p>
            <a:r>
              <a:rPr lang="en-US" altLang="zh-CN">
                <a:latin typeface="阿里巴巴普惠体" panose="00020600040101010101" charset="-122"/>
                <a:ea typeface="阿里巴巴普惠体" panose="00020600040101010101" charset="-122"/>
              </a:rPr>
              <a:t>Karmada PR </a:t>
            </a:r>
            <a:r>
              <a:rPr lang="zh-CN" altLang="en-US">
                <a:latin typeface="阿里巴巴普惠体" panose="00020600040101010101" charset="-122"/>
                <a:ea typeface="阿里巴巴普惠体" panose="00020600040101010101" charset="-122"/>
              </a:rPr>
              <a:t>贡献第一</a:t>
            </a:r>
            <a:endParaRPr lang="zh-CN" altLang="en-US">
              <a:latin typeface="阿里巴巴普惠体" panose="00020600040101010101" charset="-122"/>
              <a:ea typeface="阿里巴巴普惠体" panose="00020600040101010101" charset="-122"/>
            </a:endParaRPr>
          </a:p>
        </p:txBody>
      </p:sp>
      <p:sp>
        <p:nvSpPr>
          <p:cNvPr id="8" name="标题 7"/>
          <p:cNvSpPr>
            <a:spLocks noGrp="1"/>
          </p:cNvSpPr>
          <p:nvPr>
            <p:ph type="title"/>
          </p:nvPr>
        </p:nvSpPr>
        <p:spPr>
          <a:xfrm>
            <a:off x="660400" y="0"/>
            <a:ext cx="10858500" cy="1028700"/>
          </a:xfrm>
        </p:spPr>
        <p:txBody>
          <a:bodyPr vert="horz" lIns="91440" tIns="45720" rIns="91440" bIns="45720" rtlCol="0" anchor="b">
            <a:normAutofit/>
          </a:bodyPr>
          <a:lstStyle/>
          <a:p>
            <a:pPr lvl="0" algn="l">
              <a:buClrTx/>
              <a:buSzTx/>
              <a:buFontTx/>
            </a:pPr>
            <a:r>
              <a:rPr dirty="0">
                <a:solidFill>
                  <a:schemeClr val="accent1"/>
                </a:solidFill>
                <a:latin typeface="阿里巴巴普惠体" panose="00020600040101010101" charset="-122"/>
                <a:ea typeface="阿里巴巴普惠体" panose="00020600040101010101" charset="-122"/>
                <a:sym typeface="+mn-ea"/>
              </a:rPr>
              <a:t>高度参与</a:t>
            </a:r>
            <a:r>
              <a:rPr dirty="0">
                <a:solidFill>
                  <a:schemeClr val="accent1"/>
                </a:solidFill>
                <a:latin typeface="阿里巴巴普惠体" panose="00020600040101010101" charset="-122"/>
                <a:ea typeface="阿里巴巴普惠体" panose="00020600040101010101" charset="-122"/>
                <a:sym typeface="+mn-ea"/>
              </a:rPr>
              <a:t> Karmada </a:t>
            </a:r>
            <a:r>
              <a:rPr dirty="0">
                <a:solidFill>
                  <a:schemeClr val="accent1"/>
                </a:solidFill>
                <a:latin typeface="阿里巴巴普惠体" panose="00020600040101010101" charset="-122"/>
                <a:ea typeface="阿里巴巴普惠体" panose="00020600040101010101" charset="-122"/>
                <a:sym typeface="+mn-ea"/>
              </a:rPr>
              <a:t>社区发展</a:t>
            </a:r>
            <a:endParaRPr dirty="0">
              <a:solidFill>
                <a:schemeClr val="accent1"/>
              </a:solidFill>
              <a:latin typeface="阿里巴巴普惠体" panose="00020600040101010101" charset="-122"/>
              <a:ea typeface="阿里巴巴普惠体" panose="0002060004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灯片编号占位符 2"/>
          <p:cNvSpPr>
            <a:spLocks noGrp="1"/>
          </p:cNvSpPr>
          <p:nvPr>
            <p:ph type="sldNum" sz="quarter" idx="12"/>
          </p:nvPr>
        </p:nvSpPr>
        <p:spPr>
          <a:xfrm>
            <a:off x="8857452" y="6438900"/>
            <a:ext cx="2661448" cy="215900"/>
          </a:xfrm>
        </p:spPr>
        <p:txBody>
          <a:bodyPr/>
          <a:p>
            <a:fld id="{7F65B630-C7FF-41C0-9923-C5E5E29EED81}" type="slidenum">
              <a:rPr lang="zh-CN" altLang="en-US" smtClean="0"/>
            </a:fld>
            <a:endParaRPr lang="zh-CN" altLang="en-US"/>
          </a:p>
        </p:txBody>
      </p:sp>
      <p:sp>
        <p:nvSpPr>
          <p:cNvPr id="5" name="对角圆角矩形 4"/>
          <p:cNvSpPr/>
          <p:nvPr/>
        </p:nvSpPr>
        <p:spPr>
          <a:xfrm>
            <a:off x="1415415" y="2348865"/>
            <a:ext cx="2506345" cy="1161415"/>
          </a:xfrm>
          <a:prstGeom prst="round2DiagRect">
            <a:avLst/>
          </a:prstGeom>
        </p:spPr>
        <p:style>
          <a:lnRef idx="2">
            <a:schemeClr val="accent3"/>
          </a:lnRef>
          <a:fillRef idx="1">
            <a:schemeClr val="lt1"/>
          </a:fillRef>
          <a:effectRef idx="0">
            <a:schemeClr val="accent3"/>
          </a:effectRef>
          <a:fontRef idx="minor">
            <a:schemeClr val="dk1"/>
          </a:fontRef>
        </p:style>
        <p:txBody>
          <a:bodyPr rtlCol="0" anchor="ctr"/>
          <a:p>
            <a:pPr algn="ctr">
              <a:lnSpc>
                <a:spcPct val="150000"/>
              </a:lnSpc>
            </a:pPr>
            <a:r>
              <a:rPr lang="zh-CN" altLang="en-US" b="1">
                <a:latin typeface="Alibaba PuHuiTi Bold" panose="00020600040101010101" charset="-122"/>
                <a:ea typeface="Alibaba PuHuiTi Bold" panose="00020600040101010101" charset="-122"/>
                <a:sym typeface="+mn-ea"/>
              </a:rPr>
              <a:t>权限管理</a:t>
            </a:r>
            <a:r>
              <a:rPr lang="zh-CN" altLang="en-US">
                <a:latin typeface="阿里巴巴普惠体" panose="00020600040101010101" charset="-122"/>
                <a:ea typeface="阿里巴巴普惠体" panose="00020600040101010101" charset="-122"/>
                <a:sym typeface="+mn-ea"/>
              </a:rPr>
              <a:t>的</a:t>
            </a:r>
            <a:r>
              <a:rPr lang="zh-CN" altLang="en-US">
                <a:latin typeface="阿里巴巴普惠体" panose="00020600040101010101" charset="-122"/>
                <a:ea typeface="阿里巴巴普惠体" panose="00020600040101010101" charset="-122"/>
                <a:sym typeface="+mn-ea"/>
              </a:rPr>
              <a:t>问题</a:t>
            </a:r>
            <a:endParaRPr lang="zh-CN" altLang="en-US">
              <a:latin typeface="阿里巴巴普惠体" panose="00020600040101010101" charset="-122"/>
              <a:ea typeface="阿里巴巴普惠体" panose="00020600040101010101" charset="-122"/>
              <a:sym typeface="+mn-ea"/>
            </a:endParaRPr>
          </a:p>
          <a:p>
            <a:pPr algn="ctr">
              <a:lnSpc>
                <a:spcPct val="150000"/>
              </a:lnSpc>
            </a:pPr>
            <a:r>
              <a:rPr lang="zh-CN" altLang="en-US" sz="1400">
                <a:latin typeface="阿里巴巴普惠体" panose="00020600040101010101" charset="-122"/>
                <a:ea typeface="阿里巴巴普惠体" panose="00020600040101010101" charset="-122"/>
                <a:sym typeface="+mn-ea"/>
              </a:rPr>
              <a:t>社区还没有成熟的实现</a:t>
            </a:r>
            <a:endParaRPr lang="zh-CN" altLang="en-US" sz="1400"/>
          </a:p>
        </p:txBody>
      </p:sp>
      <p:sp>
        <p:nvSpPr>
          <p:cNvPr id="6" name="对角圆角矩形 5"/>
          <p:cNvSpPr/>
          <p:nvPr/>
        </p:nvSpPr>
        <p:spPr>
          <a:xfrm>
            <a:off x="4504690" y="2348865"/>
            <a:ext cx="2664460" cy="1161415"/>
          </a:xfrm>
          <a:prstGeom prst="round2DiagRect">
            <a:avLst/>
          </a:prstGeom>
        </p:spPr>
        <p:style>
          <a:lnRef idx="2">
            <a:schemeClr val="accent3"/>
          </a:lnRef>
          <a:fillRef idx="1">
            <a:schemeClr val="lt1"/>
          </a:fillRef>
          <a:effectRef idx="0">
            <a:schemeClr val="accent3"/>
          </a:effectRef>
          <a:fontRef idx="minor">
            <a:schemeClr val="dk1"/>
          </a:fontRef>
        </p:style>
        <p:txBody>
          <a:bodyPr rtlCol="0" anchor="ctr"/>
          <a:p>
            <a:pPr algn="ctr">
              <a:lnSpc>
                <a:spcPct val="150000"/>
              </a:lnSpc>
            </a:pPr>
            <a:r>
              <a:rPr lang="zh-CN" altLang="en-US" b="1">
                <a:latin typeface="Alibaba PuHuiTi Bold" panose="00020600040101010101" charset="-122"/>
                <a:ea typeface="Alibaba PuHuiTi Bold" panose="00020600040101010101" charset="-122"/>
                <a:cs typeface="Alibaba PuHuiTi Bold" panose="00020600040101010101" charset="-122"/>
                <a:sym typeface="+mn-ea"/>
              </a:rPr>
              <a:t>多</a:t>
            </a:r>
            <a:r>
              <a:rPr lang="en-US" altLang="zh-CN" b="1">
                <a:latin typeface="Alibaba PuHuiTi Bold" panose="00020600040101010101" charset="-122"/>
                <a:ea typeface="Alibaba PuHuiTi Bold" panose="00020600040101010101" charset="-122"/>
                <a:cs typeface="Alibaba PuHuiTi Bold" panose="00020600040101010101" charset="-122"/>
                <a:sym typeface="+mn-ea"/>
              </a:rPr>
              <a:t> Karmada </a:t>
            </a:r>
            <a:r>
              <a:rPr lang="zh-CN" altLang="en-US" b="1">
                <a:latin typeface="Alibaba PuHuiTi Bold" panose="00020600040101010101" charset="-122"/>
                <a:ea typeface="Alibaba PuHuiTi Bold" panose="00020600040101010101" charset="-122"/>
                <a:cs typeface="Alibaba PuHuiTi Bold" panose="00020600040101010101" charset="-122"/>
                <a:sym typeface="+mn-ea"/>
              </a:rPr>
              <a:t>实例</a:t>
            </a:r>
            <a:r>
              <a:rPr lang="en-US" altLang="zh-CN" b="1">
                <a:latin typeface="Alibaba PuHuiTi Bold" panose="00020600040101010101" charset="-122"/>
                <a:ea typeface="Alibaba PuHuiTi Bold" panose="00020600040101010101" charset="-122"/>
                <a:cs typeface="Alibaba PuHuiTi Bold" panose="00020600040101010101" charset="-122"/>
                <a:sym typeface="+mn-ea"/>
              </a:rPr>
              <a:t>LCM</a:t>
            </a:r>
            <a:endParaRPr lang="zh-CN" altLang="en-US" b="1">
              <a:latin typeface="Alibaba PuHuiTi Bold" panose="00020600040101010101" charset="-122"/>
              <a:ea typeface="Alibaba PuHuiTi Bold" panose="00020600040101010101" charset="-122"/>
              <a:cs typeface="Alibaba PuHuiTi Bold" panose="00020600040101010101" charset="-122"/>
              <a:sym typeface="+mn-ea"/>
            </a:endParaRPr>
          </a:p>
          <a:p>
            <a:pPr algn="ctr">
              <a:lnSpc>
                <a:spcPct val="150000"/>
              </a:lnSpc>
            </a:pPr>
            <a:r>
              <a:rPr lang="zh-CN" altLang="en-US" sz="1400">
                <a:latin typeface="阿里巴巴普惠体" panose="00020600040101010101" charset="-122"/>
                <a:ea typeface="阿里巴巴普惠体" panose="00020600040101010101" charset="-122"/>
                <a:sym typeface="+mn-ea"/>
              </a:rPr>
              <a:t>社区还没有成熟的实现</a:t>
            </a:r>
            <a:endParaRPr lang="zh-CN" altLang="en-US" sz="1400"/>
          </a:p>
        </p:txBody>
      </p:sp>
      <p:sp>
        <p:nvSpPr>
          <p:cNvPr id="7" name="对角圆角矩形 6"/>
          <p:cNvSpPr/>
          <p:nvPr/>
        </p:nvSpPr>
        <p:spPr>
          <a:xfrm>
            <a:off x="7752080" y="2348865"/>
            <a:ext cx="2664460" cy="1161415"/>
          </a:xfrm>
          <a:prstGeom prst="round2DiagRect">
            <a:avLst/>
          </a:prstGeom>
        </p:spPr>
        <p:style>
          <a:lnRef idx="2">
            <a:schemeClr val="accent3"/>
          </a:lnRef>
          <a:fillRef idx="1">
            <a:schemeClr val="lt1"/>
          </a:fillRef>
          <a:effectRef idx="0">
            <a:schemeClr val="accent3"/>
          </a:effectRef>
          <a:fontRef idx="minor">
            <a:schemeClr val="dk1"/>
          </a:fontRef>
        </p:style>
        <p:txBody>
          <a:bodyPr rtlCol="0" anchor="ctr"/>
          <a:p>
            <a:pPr algn="ctr">
              <a:lnSpc>
                <a:spcPct val="150000"/>
              </a:lnSpc>
            </a:pPr>
            <a:r>
              <a:rPr lang="en-US">
                <a:latin typeface="阿里巴巴普惠体" panose="00020600040101010101" charset="-122"/>
                <a:ea typeface="阿里巴巴普惠体" panose="00020600040101010101" charset="-122"/>
                <a:sym typeface="+mn-ea"/>
              </a:rPr>
              <a:t>Karmada Dashboard</a:t>
            </a:r>
            <a:endParaRPr lang="zh-CN" altLang="en-US">
              <a:latin typeface="阿里巴巴普惠体" panose="00020600040101010101" charset="-122"/>
              <a:ea typeface="阿里巴巴普惠体" panose="00020600040101010101" charset="-122"/>
              <a:sym typeface="+mn-ea"/>
            </a:endParaRPr>
          </a:p>
          <a:p>
            <a:pPr algn="ctr">
              <a:lnSpc>
                <a:spcPct val="150000"/>
              </a:lnSpc>
            </a:pPr>
            <a:r>
              <a:rPr lang="zh-CN" altLang="en-US" sz="1400">
                <a:latin typeface="阿里巴巴普惠体" panose="00020600040101010101" charset="-122"/>
                <a:ea typeface="阿里巴巴普惠体" panose="00020600040101010101" charset="-122"/>
                <a:sym typeface="+mn-ea"/>
              </a:rPr>
              <a:t>社区没有可用的</a:t>
            </a:r>
            <a:r>
              <a:rPr lang="en-US" altLang="zh-CN" sz="1400">
                <a:latin typeface="阿里巴巴普惠体" panose="00020600040101010101" charset="-122"/>
                <a:ea typeface="阿里巴巴普惠体" panose="00020600040101010101" charset="-122"/>
                <a:sym typeface="+mn-ea"/>
              </a:rPr>
              <a:t> UI </a:t>
            </a:r>
            <a:r>
              <a:rPr lang="zh-CN" altLang="en-US" sz="1400">
                <a:latin typeface="阿里巴巴普惠体" panose="00020600040101010101" charset="-122"/>
                <a:ea typeface="阿里巴巴普惠体" panose="00020600040101010101" charset="-122"/>
                <a:sym typeface="+mn-ea"/>
              </a:rPr>
              <a:t>界面</a:t>
            </a:r>
            <a:endParaRPr lang="zh-CN" altLang="en-US" sz="1400">
              <a:latin typeface="阿里巴巴普惠体" panose="00020600040101010101" charset="-122"/>
              <a:ea typeface="阿里巴巴普惠体" panose="00020600040101010101" charset="-122"/>
              <a:sym typeface="+mn-ea"/>
            </a:endParaRPr>
          </a:p>
        </p:txBody>
      </p:sp>
      <p:sp>
        <p:nvSpPr>
          <p:cNvPr id="54" name="i$líḋe"/>
          <p:cNvSpPr>
            <a:spLocks noGrp="1"/>
          </p:cNvSpPr>
          <p:nvPr/>
        </p:nvSpPr>
        <p:spPr>
          <a:xfrm>
            <a:off x="767715" y="0"/>
            <a:ext cx="10858500" cy="10287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zh-CN" altLang="en-US" sz="2800" b="1" kern="1200">
                <a:solidFill>
                  <a:srgbClr val="000000"/>
                </a:solidFill>
                <a:latin typeface="+mj-lt"/>
                <a:ea typeface="+mj-ea"/>
                <a:cs typeface="+mj-cs"/>
              </a:defRPr>
            </a:lvl1pPr>
          </a:lstStyle>
          <a:p>
            <a:r>
              <a:rPr lang="en-US" altLang="zh-CN" dirty="0">
                <a:solidFill>
                  <a:schemeClr val="accent1"/>
                </a:solidFill>
                <a:latin typeface="阿里巴巴普惠体" panose="00020600040101010101" charset="-122"/>
                <a:ea typeface="阿里巴巴普惠体" panose="00020600040101010101" charset="-122"/>
              </a:rPr>
              <a:t>Karmada </a:t>
            </a:r>
            <a:r>
              <a:rPr dirty="0">
                <a:solidFill>
                  <a:schemeClr val="accent1"/>
                </a:solidFill>
                <a:latin typeface="阿里巴巴普惠体" panose="00020600040101010101" charset="-122"/>
                <a:ea typeface="阿里巴巴普惠体" panose="00020600040101010101" charset="-122"/>
              </a:rPr>
              <a:t>缺少的能力</a:t>
            </a:r>
            <a:r>
              <a:rPr dirty="0">
                <a:solidFill>
                  <a:schemeClr val="accent1"/>
                </a:solidFill>
                <a:latin typeface="阿里巴巴普惠体" panose="00020600040101010101" charset="-122"/>
                <a:ea typeface="阿里巴巴普惠体" panose="00020600040101010101" charset="-122"/>
              </a:rPr>
              <a:t>增强</a:t>
            </a:r>
            <a:endParaRPr dirty="0">
              <a:solidFill>
                <a:schemeClr val="accent1"/>
              </a:solidFill>
              <a:latin typeface="阿里巴巴普惠体" panose="00020600040101010101" charset="-122"/>
              <a:ea typeface="阿里巴巴普惠体" panose="00020600040101010101" charset="-122"/>
            </a:endParaRPr>
          </a:p>
        </p:txBody>
      </p:sp>
      <p:sp>
        <p:nvSpPr>
          <p:cNvPr id="10" name="圆角矩形 9"/>
          <p:cNvSpPr/>
          <p:nvPr/>
        </p:nvSpPr>
        <p:spPr>
          <a:xfrm>
            <a:off x="4640580" y="3789045"/>
            <a:ext cx="2440940" cy="14001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阿里巴巴普惠体" panose="00020600040101010101" charset="-122"/>
                <a:ea typeface="阿里巴巴普惠体" panose="00020600040101010101" charset="-122"/>
              </a:rPr>
              <a:t> Karmada Operator</a:t>
            </a:r>
            <a:endParaRPr lang="en-US" altLang="zh-CN">
              <a:latin typeface="阿里巴巴普惠体" panose="00020600040101010101" charset="-122"/>
              <a:ea typeface="阿里巴巴普惠体" panose="00020600040101010101" charset="-122"/>
            </a:endParaRPr>
          </a:p>
        </p:txBody>
      </p:sp>
      <p:sp>
        <p:nvSpPr>
          <p:cNvPr id="11" name="圆角矩形 10"/>
          <p:cNvSpPr/>
          <p:nvPr/>
        </p:nvSpPr>
        <p:spPr>
          <a:xfrm>
            <a:off x="7752715" y="3789045"/>
            <a:ext cx="2663825" cy="1399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latin typeface="阿里巴巴普惠体" panose="00020600040101010101" charset="-122"/>
                <a:ea typeface="阿里巴巴普惠体" panose="00020600040101010101" charset="-122"/>
              </a:rPr>
              <a:t>从</a:t>
            </a:r>
            <a:r>
              <a:rPr lang="en-US" altLang="zh-CN">
                <a:latin typeface="阿里巴巴普惠体" panose="00020600040101010101" charset="-122"/>
                <a:ea typeface="阿里巴巴普惠体" panose="00020600040101010101" charset="-122"/>
              </a:rPr>
              <a:t> 0 </a:t>
            </a:r>
            <a:r>
              <a:rPr lang="zh-CN" altLang="en-US">
                <a:latin typeface="阿里巴巴普惠体" panose="00020600040101010101" charset="-122"/>
                <a:ea typeface="阿里巴巴普惠体" panose="00020600040101010101" charset="-122"/>
              </a:rPr>
              <a:t>设计</a:t>
            </a:r>
            <a:r>
              <a:rPr lang="en-US" altLang="zh-CN">
                <a:latin typeface="阿里巴巴普惠体" panose="00020600040101010101" charset="-122"/>
                <a:ea typeface="阿里巴巴普惠体" panose="00020600040101010101" charset="-122"/>
              </a:rPr>
              <a:t> Web </a:t>
            </a:r>
            <a:r>
              <a:rPr lang="zh-CN" altLang="en-US">
                <a:latin typeface="阿里巴巴普惠体" panose="00020600040101010101" charset="-122"/>
                <a:ea typeface="阿里巴巴普惠体" panose="00020600040101010101" charset="-122"/>
              </a:rPr>
              <a:t>控制台</a:t>
            </a:r>
            <a:endParaRPr lang="zh-CN" altLang="en-US">
              <a:latin typeface="阿里巴巴普惠体" panose="00020600040101010101" charset="-122"/>
              <a:ea typeface="阿里巴巴普惠体" panose="00020600040101010101" charset="-122"/>
            </a:endParaRPr>
          </a:p>
        </p:txBody>
      </p:sp>
      <p:sp>
        <p:nvSpPr>
          <p:cNvPr id="12" name="圆角矩形 11"/>
          <p:cNvSpPr/>
          <p:nvPr/>
        </p:nvSpPr>
        <p:spPr>
          <a:xfrm>
            <a:off x="1343660" y="3789045"/>
            <a:ext cx="2625725" cy="13677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latin typeface="阿里巴巴普惠体" panose="00020600040101010101" charset="-122"/>
                <a:ea typeface="阿里巴巴普惠体" panose="00020600040101010101" charset="-122"/>
                <a:sym typeface="+mn-ea"/>
              </a:rPr>
              <a:t>实现了与</a:t>
            </a:r>
            <a:r>
              <a:rPr lang="en-US" altLang="zh-CN">
                <a:latin typeface="阿里巴巴普惠体" panose="00020600040101010101" charset="-122"/>
                <a:ea typeface="阿里巴巴普惠体" panose="00020600040101010101" charset="-122"/>
                <a:sym typeface="+mn-ea"/>
              </a:rPr>
              <a:t> DCE 5.0</a:t>
            </a:r>
            <a:endParaRPr lang="en-US" altLang="zh-CN">
              <a:latin typeface="阿里巴巴普惠体" panose="00020600040101010101" charset="-122"/>
              <a:ea typeface="阿里巴巴普惠体" panose="00020600040101010101" charset="-122"/>
              <a:sym typeface="+mn-ea"/>
            </a:endParaRPr>
          </a:p>
          <a:p>
            <a:pPr algn="ctr"/>
            <a:r>
              <a:rPr lang="zh-CN" altLang="en-US">
                <a:latin typeface="阿里巴巴普惠体" panose="00020600040101010101" charset="-122"/>
                <a:ea typeface="阿里巴巴普惠体" panose="00020600040101010101" charset="-122"/>
                <a:sym typeface="+mn-ea"/>
              </a:rPr>
              <a:t>权限融合</a:t>
            </a:r>
            <a:r>
              <a:rPr lang="zh-CN" altLang="en-US">
                <a:latin typeface="阿里巴巴普惠体" panose="00020600040101010101" charset="-122"/>
                <a:ea typeface="阿里巴巴普惠体" panose="00020600040101010101" charset="-122"/>
                <a:sym typeface="+mn-ea"/>
              </a:rPr>
              <a:t>方案</a:t>
            </a:r>
            <a:endParaRPr lang="zh-CN" altLang="en-US">
              <a:latin typeface="阿里巴巴普惠体" panose="00020600040101010101" charset="-122"/>
              <a:ea typeface="阿里巴巴普惠体" panose="0002060004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íṩļîďê"/>
        <p:cNvGrpSpPr/>
        <p:nvPr/>
      </p:nvGrpSpPr>
      <p:grpSpPr>
        <a:xfrm>
          <a:off x="0" y="0"/>
          <a:ext cx="0" cy="0"/>
          <a:chOff x="0" y="0"/>
          <a:chExt cx="0" cy="0"/>
        </a:xfrm>
      </p:grpSpPr>
      <p:sp>
        <p:nvSpPr>
          <p:cNvPr id="3" name="îs1îde"/>
          <p:cNvSpPr>
            <a:spLocks noGrp="1"/>
          </p:cNvSpPr>
          <p:nvPr>
            <p:ph type="sldNum" sz="quarter" idx="12"/>
          </p:nvPr>
        </p:nvSpPr>
        <p:spPr>
          <a:xfrm>
            <a:off x="8857452" y="6438900"/>
            <a:ext cx="2661448" cy="215900"/>
          </a:xfrm>
        </p:spPr>
        <p:txBody>
          <a:bodyPr/>
          <a:lstStyle/>
          <a:p>
            <a:fld id="{7F65B630-C7FF-41C0-9923-C5E5E29EED81}" type="slidenum">
              <a:rPr lang="zh-CN" altLang="en-US" smtClean="0"/>
            </a:fld>
            <a:endParaRPr lang="zh-CN" altLang="en-US"/>
          </a:p>
        </p:txBody>
      </p:sp>
      <p:sp>
        <p:nvSpPr>
          <p:cNvPr id="54" name="i$líḋe"/>
          <p:cNvSpPr>
            <a:spLocks noGrp="1"/>
          </p:cNvSpPr>
          <p:nvPr>
            <p:ph type="title"/>
          </p:nvPr>
        </p:nvSpPr>
        <p:spPr>
          <a:xfrm>
            <a:off x="660400" y="0"/>
            <a:ext cx="10858500" cy="1028700"/>
          </a:xfrm>
        </p:spPr>
        <p:txBody>
          <a:bodyPr/>
          <a:lstStyle/>
          <a:p>
            <a:r>
              <a:rPr lang="en-US" altLang="zh-CN" dirty="0">
                <a:solidFill>
                  <a:schemeClr val="accent1"/>
                </a:solidFill>
                <a:latin typeface="阿里巴巴普惠体" panose="00020600040101010101" charset="-122"/>
                <a:ea typeface="阿里巴巴普惠体" panose="00020600040101010101" charset="-122"/>
              </a:rPr>
              <a:t>DCE</a:t>
            </a:r>
            <a:r>
              <a:rPr lang="zh-CN" altLang="en-US" dirty="0">
                <a:solidFill>
                  <a:schemeClr val="accent1"/>
                </a:solidFill>
                <a:latin typeface="阿里巴巴普惠体" panose="00020600040101010101" charset="-122"/>
                <a:ea typeface="阿里巴巴普惠体" panose="00020600040101010101" charset="-122"/>
              </a:rPr>
              <a:t> </a:t>
            </a:r>
            <a:r>
              <a:rPr lang="en-US" altLang="zh-CN" dirty="0">
                <a:solidFill>
                  <a:schemeClr val="accent1"/>
                </a:solidFill>
                <a:latin typeface="阿里巴巴普惠体" panose="00020600040101010101" charset="-122"/>
                <a:ea typeface="阿里巴巴普惠体" panose="00020600040101010101" charset="-122"/>
              </a:rPr>
              <a:t>5.0</a:t>
            </a:r>
            <a:r>
              <a:rPr lang="zh-CN" altLang="en-US" dirty="0">
                <a:solidFill>
                  <a:schemeClr val="accent1"/>
                </a:solidFill>
                <a:latin typeface="阿里巴巴普惠体" panose="00020600040101010101" charset="-122"/>
                <a:ea typeface="阿里巴巴普惠体" panose="00020600040101010101" charset="-122"/>
              </a:rPr>
              <a:t> 多云编排 核心能力</a:t>
            </a:r>
            <a:endParaRPr lang="zh-CN" altLang="en-US" dirty="0">
              <a:solidFill>
                <a:schemeClr val="accent1"/>
              </a:solidFill>
              <a:latin typeface="阿里巴巴普惠体" panose="00020600040101010101" charset="-122"/>
              <a:ea typeface="阿里巴巴普惠体" panose="00020600040101010101" charset="-122"/>
            </a:endParaRPr>
          </a:p>
        </p:txBody>
      </p:sp>
      <p:grpSp>
        <p:nvGrpSpPr>
          <p:cNvPr id="18" name="组合 17"/>
          <p:cNvGrpSpPr/>
          <p:nvPr/>
        </p:nvGrpSpPr>
        <p:grpSpPr>
          <a:xfrm>
            <a:off x="6264950" y="3665554"/>
            <a:ext cx="2592502" cy="1553308"/>
            <a:chOff x="8033754" y="3633931"/>
            <a:chExt cx="3497846" cy="1553308"/>
          </a:xfrm>
        </p:grpSpPr>
        <p:sp>
          <p:nvSpPr>
            <p:cNvPr id="58" name="isḻïdè"/>
            <p:cNvSpPr/>
            <p:nvPr/>
          </p:nvSpPr>
          <p:spPr>
            <a:xfrm>
              <a:off x="8033754" y="3633931"/>
              <a:ext cx="3497846" cy="1553308"/>
            </a:xfrm>
            <a:prstGeom prst="rect">
              <a:avLst/>
            </a:prstGeom>
            <a:solidFill>
              <a:schemeClr val="bg1">
                <a:lumMod val="75000"/>
                <a:alpha val="10000"/>
              </a:schemeClr>
            </a:solidFill>
            <a:ln>
              <a:solidFill>
                <a:schemeClr val="accent5">
                  <a:lumMod val="60000"/>
                  <a:lumOff val="40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3" name="îṩľîďe"/>
            <p:cNvSpPr txBox="1"/>
            <p:nvPr/>
          </p:nvSpPr>
          <p:spPr>
            <a:xfrm>
              <a:off x="8218813" y="3901757"/>
              <a:ext cx="3293789" cy="337185"/>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buSzPct val="25000"/>
              </a:pPr>
              <a:r>
                <a:rPr lang="zh-CN" altLang="en-US" sz="1600" b="0" dirty="0">
                  <a:solidFill>
                    <a:schemeClr val="tx1">
                      <a:lumMod val="50000"/>
                      <a:lumOff val="50000"/>
                    </a:schemeClr>
                  </a:solidFill>
                  <a:effectLst/>
                  <a:latin typeface="阿里巴巴普惠体" panose="00020600040101010101" charset="-122"/>
                  <a:ea typeface="阿里巴巴普惠体" panose="00020600040101010101" charset="-122"/>
                </a:rPr>
                <a:t>跨集群弹性伸缩</a:t>
              </a:r>
              <a:endParaRPr lang="zh-CN" altLang="en-US" sz="1600" b="0" dirty="0">
                <a:solidFill>
                  <a:schemeClr val="tx1">
                    <a:lumMod val="50000"/>
                    <a:lumOff val="50000"/>
                  </a:schemeClr>
                </a:solidFill>
                <a:effectLst/>
                <a:latin typeface="阿里巴巴普惠体" panose="00020600040101010101" charset="-122"/>
                <a:ea typeface="阿里巴巴普惠体" panose="00020600040101010101" charset="-122"/>
              </a:endParaRPr>
            </a:p>
          </p:txBody>
        </p:sp>
        <p:sp>
          <p:nvSpPr>
            <p:cNvPr id="64" name="iSļidè"/>
            <p:cNvSpPr txBox="1"/>
            <p:nvPr/>
          </p:nvSpPr>
          <p:spPr>
            <a:xfrm>
              <a:off x="8135734" y="4370660"/>
              <a:ext cx="3293789" cy="321945"/>
            </a:xfrm>
            <a:prstGeom prst="rect">
              <a:avLst/>
            </a:prstGeom>
            <a:noFill/>
            <a:ln>
              <a:noFill/>
            </a:ln>
          </p:spPr>
          <p:txBody>
            <a:bodyPr wrap="square" lIns="91440" tIns="45720" rIns="91440" bIns="45720" anchor="t" anchorCtr="0">
              <a:spAutoFit/>
            </a:bodyPr>
            <a:lstStyle/>
            <a:p>
              <a:pPr marR="0" lvl="0" indent="0" defTabSz="913765" fontAlgn="auto">
                <a:lnSpc>
                  <a:spcPct val="150000"/>
                </a:lnSpc>
                <a:spcBef>
                  <a:spcPts val="0"/>
                </a:spcBef>
                <a:spcAft>
                  <a:spcPts val="0"/>
                </a:spcAft>
                <a:buClrTx/>
                <a:buSzPct val="25000"/>
                <a:buFontTx/>
                <a:buNone/>
                <a:defRPr/>
              </a:pPr>
              <a:r>
                <a:rPr lang="en-US" altLang="zh-CN" sz="1000" dirty="0">
                  <a:solidFill>
                    <a:schemeClr val="tx1">
                      <a:lumMod val="50000"/>
                      <a:lumOff val="50000"/>
                    </a:schemeClr>
                  </a:solidFill>
                  <a:latin typeface="阿里巴巴普惠体" panose="00020600040101010101" charset="-122"/>
                  <a:ea typeface="阿里巴巴普惠体" panose="00020600040101010101" charset="-122"/>
                </a:rPr>
                <a:t>PROPOSAL</a:t>
              </a:r>
              <a:endParaRPr lang="en-US" altLang="zh-CN" sz="1000" dirty="0">
                <a:solidFill>
                  <a:schemeClr val="tx1">
                    <a:lumMod val="50000"/>
                    <a:lumOff val="50000"/>
                  </a:schemeClr>
                </a:solidFill>
                <a:latin typeface="阿里巴巴普惠体" panose="00020600040101010101" charset="-122"/>
                <a:ea typeface="阿里巴巴普惠体" panose="00020600040101010101" charset="-122"/>
              </a:endParaRPr>
            </a:p>
          </p:txBody>
        </p:sp>
      </p:grpSp>
      <p:grpSp>
        <p:nvGrpSpPr>
          <p:cNvPr id="4" name="组合 3"/>
          <p:cNvGrpSpPr/>
          <p:nvPr/>
        </p:nvGrpSpPr>
        <p:grpSpPr>
          <a:xfrm>
            <a:off x="3464778" y="1753126"/>
            <a:ext cx="2626336" cy="1553308"/>
            <a:chOff x="7998752" y="1900377"/>
            <a:chExt cx="3520148" cy="1553308"/>
          </a:xfrm>
        </p:grpSpPr>
        <p:sp>
          <p:nvSpPr>
            <p:cNvPr id="59" name="îsḷiḓé"/>
            <p:cNvSpPr/>
            <p:nvPr/>
          </p:nvSpPr>
          <p:spPr>
            <a:xfrm>
              <a:off x="7998752" y="1900377"/>
              <a:ext cx="3497846" cy="1553308"/>
            </a:xfrm>
            <a:prstGeom prst="rect">
              <a:avLst/>
            </a:prstGeom>
            <a:solidFill>
              <a:schemeClr val="bg1">
                <a:lumMod val="75000"/>
                <a:alpha val="10000"/>
              </a:schemeClr>
            </a:solidFill>
            <a:ln>
              <a:solidFill>
                <a:schemeClr val="accent5">
                  <a:lumMod val="60000"/>
                  <a:lumOff val="40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5" name="îṥḷïḓe"/>
            <p:cNvSpPr txBox="1"/>
            <p:nvPr/>
          </p:nvSpPr>
          <p:spPr>
            <a:xfrm>
              <a:off x="8202809" y="2174503"/>
              <a:ext cx="3293789" cy="337185"/>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buSzPct val="25000"/>
              </a:pPr>
              <a:r>
                <a:rPr lang="zh-CN" altLang="en-US" sz="1600" b="0" dirty="0">
                  <a:solidFill>
                    <a:schemeClr val="accent1"/>
                  </a:solidFill>
                  <a:effectLst/>
                  <a:latin typeface="阿里巴巴普惠体" panose="00020600040101010101" charset="-122"/>
                  <a:ea typeface="阿里巴巴普惠体" panose="00020600040101010101" charset="-122"/>
                </a:rPr>
                <a:t>应用跨集群分发</a:t>
              </a:r>
              <a:endParaRPr lang="zh-CN" altLang="en-US" sz="1600" b="0" dirty="0">
                <a:solidFill>
                  <a:schemeClr val="accent1"/>
                </a:solidFill>
                <a:effectLst/>
                <a:latin typeface="阿里巴巴普惠体" panose="00020600040101010101" charset="-122"/>
                <a:ea typeface="阿里巴巴普惠体" panose="00020600040101010101" charset="-122"/>
              </a:endParaRPr>
            </a:p>
          </p:txBody>
        </p:sp>
        <p:sp>
          <p:nvSpPr>
            <p:cNvPr id="66" name="íṥḻíḋê"/>
            <p:cNvSpPr txBox="1"/>
            <p:nvPr/>
          </p:nvSpPr>
          <p:spPr>
            <a:xfrm>
              <a:off x="8225111" y="2524026"/>
              <a:ext cx="3293789" cy="553085"/>
            </a:xfrm>
            <a:prstGeom prst="rect">
              <a:avLst/>
            </a:prstGeom>
            <a:noFill/>
            <a:ln>
              <a:noFill/>
            </a:ln>
          </p:spPr>
          <p:txBody>
            <a:bodyPr wrap="square" lIns="91440" tIns="45720" rIns="91440" bIns="45720" anchor="t" anchorCtr="0">
              <a:spAutoFit/>
            </a:bodyPr>
            <a:lstStyle/>
            <a:p>
              <a:pPr marR="0" lvl="0" indent="0" defTabSz="913765" fontAlgn="auto">
                <a:lnSpc>
                  <a:spcPct val="150000"/>
                </a:lnSpc>
                <a:spcBef>
                  <a:spcPts val="0"/>
                </a:spcBef>
                <a:spcAft>
                  <a:spcPts val="0"/>
                </a:spcAft>
                <a:buClrTx/>
                <a:buSzPct val="25000"/>
                <a:buFontTx/>
                <a:buNone/>
                <a:defRPr/>
              </a:pPr>
              <a:r>
                <a:rPr lang="zh-CN" altLang="en-US" sz="1000" dirty="0">
                  <a:latin typeface="阿里巴巴普惠体" panose="00020600040101010101" charset="-122"/>
                  <a:ea typeface="阿里巴巴普惠体" panose="00020600040101010101" charset="-122"/>
                </a:rPr>
                <a:t>可视化的差异配置</a:t>
              </a:r>
              <a:endParaRPr lang="en-US" altLang="zh-CN" sz="1000" dirty="0">
                <a:latin typeface="阿里巴巴普惠体" panose="00020600040101010101" charset="-122"/>
                <a:ea typeface="阿里巴巴普惠体" panose="00020600040101010101" charset="-122"/>
              </a:endParaRPr>
            </a:p>
            <a:p>
              <a:pPr marR="0" lvl="0" indent="0" defTabSz="913765" fontAlgn="auto">
                <a:lnSpc>
                  <a:spcPct val="150000"/>
                </a:lnSpc>
                <a:spcBef>
                  <a:spcPts val="0"/>
                </a:spcBef>
                <a:spcAft>
                  <a:spcPts val="0"/>
                </a:spcAft>
                <a:buClrTx/>
                <a:buSzPct val="25000"/>
                <a:buFontTx/>
                <a:buNone/>
                <a:defRPr/>
              </a:pPr>
              <a:r>
                <a:rPr lang="zh-CN" altLang="en-US" sz="1000" dirty="0">
                  <a:latin typeface="阿里巴巴普惠体" panose="00020600040101010101" charset="-122"/>
                  <a:ea typeface="阿里巴巴普惠体" panose="00020600040101010101" charset="-122"/>
                </a:rPr>
                <a:t>依据地域、可用区、厂商进行分发</a:t>
              </a:r>
              <a:endParaRPr lang="zh-CN" altLang="en-US" sz="1000" dirty="0">
                <a:latin typeface="阿里巴巴普惠体" panose="00020600040101010101" charset="-122"/>
                <a:ea typeface="阿里巴巴普惠体" panose="00020600040101010101" charset="-122"/>
              </a:endParaRPr>
            </a:p>
          </p:txBody>
        </p:sp>
      </p:grpSp>
      <p:grpSp>
        <p:nvGrpSpPr>
          <p:cNvPr id="5" name="组合 4"/>
          <p:cNvGrpSpPr/>
          <p:nvPr/>
        </p:nvGrpSpPr>
        <p:grpSpPr>
          <a:xfrm>
            <a:off x="3466234" y="3665554"/>
            <a:ext cx="2592502" cy="1553308"/>
            <a:chOff x="7998752" y="3762251"/>
            <a:chExt cx="3497846" cy="1553308"/>
          </a:xfrm>
        </p:grpSpPr>
        <p:sp>
          <p:nvSpPr>
            <p:cNvPr id="60" name="iśḻiḍé"/>
            <p:cNvSpPr/>
            <p:nvPr/>
          </p:nvSpPr>
          <p:spPr>
            <a:xfrm>
              <a:off x="7998752" y="3762251"/>
              <a:ext cx="3497846" cy="1553308"/>
            </a:xfrm>
            <a:prstGeom prst="rect">
              <a:avLst/>
            </a:prstGeom>
            <a:solidFill>
              <a:schemeClr val="bg1">
                <a:lumMod val="75000"/>
                <a:alpha val="10000"/>
              </a:schemeClr>
            </a:solidFill>
            <a:ln>
              <a:solidFill>
                <a:schemeClr val="accent5">
                  <a:lumMod val="60000"/>
                  <a:lumOff val="40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7" name="ïṩḻíḑé"/>
            <p:cNvSpPr txBox="1"/>
            <p:nvPr/>
          </p:nvSpPr>
          <p:spPr>
            <a:xfrm>
              <a:off x="8201952" y="4030077"/>
              <a:ext cx="3293789" cy="337185"/>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buSzPct val="25000"/>
              </a:pPr>
              <a:r>
                <a:rPr lang="zh-CN" altLang="en-US" sz="1600" b="0" dirty="0">
                  <a:solidFill>
                    <a:schemeClr val="accent1"/>
                  </a:solidFill>
                  <a:effectLst/>
                  <a:latin typeface="阿里巴巴普惠体" panose="00020600040101010101" charset="-122"/>
                  <a:ea typeface="阿里巴巴普惠体" panose="00020600040101010101" charset="-122"/>
                </a:rPr>
                <a:t>跨集群故障转移</a:t>
              </a:r>
              <a:endParaRPr lang="zh-CN" altLang="en-US" sz="1600" b="0" dirty="0">
                <a:solidFill>
                  <a:schemeClr val="accent1"/>
                </a:solidFill>
                <a:effectLst/>
                <a:latin typeface="阿里巴巴普惠体" panose="00020600040101010101" charset="-122"/>
                <a:ea typeface="阿里巴巴普惠体" panose="00020600040101010101" charset="-122"/>
              </a:endParaRPr>
            </a:p>
          </p:txBody>
        </p:sp>
        <p:sp>
          <p:nvSpPr>
            <p:cNvPr id="68" name="íṧļîḍe"/>
            <p:cNvSpPr txBox="1"/>
            <p:nvPr/>
          </p:nvSpPr>
          <p:spPr>
            <a:xfrm>
              <a:off x="8201979" y="4425955"/>
              <a:ext cx="3293789" cy="321945"/>
            </a:xfrm>
            <a:prstGeom prst="rect">
              <a:avLst/>
            </a:prstGeom>
            <a:noFill/>
            <a:ln>
              <a:noFill/>
            </a:ln>
          </p:spPr>
          <p:txBody>
            <a:bodyPr wrap="square" lIns="91440" tIns="45720" rIns="91440" bIns="45720" anchor="t" anchorCtr="0">
              <a:spAutoFit/>
            </a:bodyPr>
            <a:lstStyle/>
            <a:p>
              <a:pPr marR="0" lvl="0" indent="0" defTabSz="913765" fontAlgn="auto">
                <a:lnSpc>
                  <a:spcPct val="150000"/>
                </a:lnSpc>
                <a:spcBef>
                  <a:spcPts val="0"/>
                </a:spcBef>
                <a:spcAft>
                  <a:spcPts val="0"/>
                </a:spcAft>
                <a:buClrTx/>
                <a:buSzPct val="25000"/>
                <a:buFontTx/>
                <a:buNone/>
                <a:defRPr/>
              </a:pPr>
              <a:r>
                <a:rPr lang="zh-CN" altLang="en-US" sz="1000" dirty="0">
                  <a:latin typeface="阿里巴巴普惠体" panose="00020600040101010101" charset="-122"/>
                  <a:ea typeface="阿里巴巴普惠体" panose="00020600040101010101" charset="-122"/>
                </a:rPr>
                <a:t>内置提供应用多云 </a:t>
              </a:r>
              <a:r>
                <a:rPr lang="en-US" altLang="zh-CN" sz="1000" dirty="0">
                  <a:latin typeface="阿里巴巴普惠体" panose="00020600040101010101" charset="-122"/>
                  <a:ea typeface="阿里巴巴普惠体" panose="00020600040101010101" charset="-122"/>
                </a:rPr>
                <a:t>Failover </a:t>
              </a:r>
              <a:r>
                <a:rPr lang="zh-CN" altLang="en-US" sz="1000" dirty="0">
                  <a:latin typeface="阿里巴巴普惠体" panose="00020600040101010101" charset="-122"/>
                  <a:ea typeface="阿里巴巴普惠体" panose="00020600040101010101" charset="-122"/>
                </a:rPr>
                <a:t>能力</a:t>
              </a:r>
              <a:endParaRPr lang="en-US" altLang="zh-CN" sz="1000" dirty="0">
                <a:latin typeface="阿里巴巴普惠体" panose="00020600040101010101" charset="-122"/>
                <a:ea typeface="阿里巴巴普惠体" panose="00020600040101010101" charset="-122"/>
              </a:endParaRPr>
            </a:p>
          </p:txBody>
        </p:sp>
      </p:grpSp>
      <p:grpSp>
        <p:nvGrpSpPr>
          <p:cNvPr id="6" name="组合 5"/>
          <p:cNvGrpSpPr/>
          <p:nvPr/>
        </p:nvGrpSpPr>
        <p:grpSpPr>
          <a:xfrm>
            <a:off x="650885" y="3665554"/>
            <a:ext cx="2625666" cy="1553308"/>
            <a:chOff x="7998752" y="1900377"/>
            <a:chExt cx="3520148" cy="1553308"/>
          </a:xfrm>
        </p:grpSpPr>
        <p:sp>
          <p:nvSpPr>
            <p:cNvPr id="7" name="îsḷiḓé"/>
            <p:cNvSpPr/>
            <p:nvPr/>
          </p:nvSpPr>
          <p:spPr>
            <a:xfrm>
              <a:off x="7998752" y="1900377"/>
              <a:ext cx="3497846" cy="1553308"/>
            </a:xfrm>
            <a:prstGeom prst="rect">
              <a:avLst/>
            </a:prstGeom>
            <a:solidFill>
              <a:schemeClr val="bg1">
                <a:lumMod val="75000"/>
                <a:alpha val="10000"/>
              </a:schemeClr>
            </a:solidFill>
            <a:ln>
              <a:solidFill>
                <a:schemeClr val="accent5">
                  <a:lumMod val="60000"/>
                  <a:lumOff val="40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îṥḷïḓe"/>
            <p:cNvSpPr txBox="1"/>
            <p:nvPr/>
          </p:nvSpPr>
          <p:spPr>
            <a:xfrm>
              <a:off x="8202809" y="2174503"/>
              <a:ext cx="3293789" cy="337185"/>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buSzPct val="25000"/>
              </a:pPr>
              <a:r>
                <a:rPr lang="zh-CN" altLang="en-US" sz="1600" b="0" dirty="0">
                  <a:solidFill>
                    <a:schemeClr val="accent1"/>
                  </a:solidFill>
                  <a:effectLst/>
                  <a:latin typeface="阿里巴巴普惠体" panose="00020600040101010101" charset="-122"/>
                  <a:ea typeface="阿里巴巴普惠体" panose="00020600040101010101" charset="-122"/>
                </a:rPr>
                <a:t>跨集群资源检索</a:t>
              </a:r>
              <a:endParaRPr lang="zh-CN" altLang="en-US" sz="1600" b="0" dirty="0">
                <a:solidFill>
                  <a:schemeClr val="accent1"/>
                </a:solidFill>
                <a:effectLst/>
                <a:latin typeface="阿里巴巴普惠体" panose="00020600040101010101" charset="-122"/>
                <a:ea typeface="阿里巴巴普惠体" panose="00020600040101010101" charset="-122"/>
              </a:endParaRPr>
            </a:p>
          </p:txBody>
        </p:sp>
        <p:sp>
          <p:nvSpPr>
            <p:cNvPr id="9" name="íṥḻíḋê"/>
            <p:cNvSpPr txBox="1"/>
            <p:nvPr/>
          </p:nvSpPr>
          <p:spPr>
            <a:xfrm>
              <a:off x="8225111" y="2524026"/>
              <a:ext cx="3293789" cy="553085"/>
            </a:xfrm>
            <a:prstGeom prst="rect">
              <a:avLst/>
            </a:prstGeom>
            <a:noFill/>
            <a:ln>
              <a:noFill/>
            </a:ln>
          </p:spPr>
          <p:txBody>
            <a:bodyPr wrap="square" lIns="91440" tIns="45720" rIns="91440" bIns="45720" anchor="t" anchorCtr="0">
              <a:spAutoFit/>
            </a:bodyPr>
            <a:lstStyle/>
            <a:p>
              <a:pPr marR="0" lvl="0" indent="0" defTabSz="913765" fontAlgn="auto">
                <a:lnSpc>
                  <a:spcPct val="150000"/>
                </a:lnSpc>
                <a:spcBef>
                  <a:spcPts val="0"/>
                </a:spcBef>
                <a:spcAft>
                  <a:spcPts val="0"/>
                </a:spcAft>
                <a:buClrTx/>
                <a:buSzPct val="25000"/>
                <a:buFontTx/>
                <a:buNone/>
                <a:defRPr/>
              </a:pPr>
              <a:r>
                <a:rPr lang="zh-CN" altLang="en-US" sz="1000" dirty="0" err="1">
                  <a:latin typeface="阿里巴巴普惠体" panose="00020600040101010101" charset="-122"/>
                  <a:ea typeface="阿里巴巴普惠体" panose="00020600040101010101" charset="-122"/>
                </a:rPr>
                <a:t>结合</a:t>
              </a:r>
              <a:r>
                <a:rPr lang="en-US" altLang="zh-CN" sz="1000" dirty="0" err="1">
                  <a:latin typeface="阿里巴巴普惠体" panose="00020600040101010101" charset="-122"/>
                  <a:ea typeface="阿里巴巴普惠体" panose="00020600040101010101" charset="-122"/>
                </a:rPr>
                <a:t> ClusterPedia </a:t>
              </a:r>
              <a:r>
                <a:rPr lang="zh-CN" altLang="en-US" sz="900" b="1" dirty="0" err="1">
                  <a:latin typeface="Alibaba PuHuiTi Bold" panose="00020600040101010101" charset="-122"/>
                  <a:ea typeface="Alibaba PuHuiTi Bold" panose="00020600040101010101" charset="-122"/>
                  <a:cs typeface="Alibaba PuHuiTi Bold" panose="00020600040101010101" charset="-122"/>
                </a:rPr>
                <a:t>（</a:t>
              </a:r>
              <a:r>
                <a:rPr lang="en-US" altLang="zh-CN" sz="900" b="1" dirty="0" err="1">
                  <a:latin typeface="Alibaba PuHuiTi Bold" panose="00020600040101010101" charset="-122"/>
                  <a:ea typeface="Alibaba PuHuiTi Bold" panose="00020600040101010101" charset="-122"/>
                  <a:cs typeface="Alibaba PuHuiTi Bold" panose="00020600040101010101" charset="-122"/>
                </a:rPr>
                <a:t>DaoCloud </a:t>
              </a:r>
              <a:r>
                <a:rPr lang="zh-CN" altLang="en-US" sz="900" b="1" dirty="0" err="1">
                  <a:latin typeface="Alibaba PuHuiTi Bold" panose="00020600040101010101" charset="-122"/>
                  <a:ea typeface="Alibaba PuHuiTi Bold" panose="00020600040101010101" charset="-122"/>
                  <a:cs typeface="Alibaba PuHuiTi Bold" panose="00020600040101010101" charset="-122"/>
                </a:rPr>
                <a:t>开源项目）</a:t>
              </a:r>
              <a:endParaRPr lang="en-US" altLang="zh-CN" sz="900" dirty="0">
                <a:latin typeface="阿里巴巴普惠体" panose="00020600040101010101" charset="-122"/>
                <a:ea typeface="阿里巴巴普惠体" panose="00020600040101010101" charset="-122"/>
              </a:endParaRPr>
            </a:p>
            <a:p>
              <a:pPr marR="0" lvl="0" indent="0" defTabSz="913765" fontAlgn="auto">
                <a:lnSpc>
                  <a:spcPct val="150000"/>
                </a:lnSpc>
                <a:spcBef>
                  <a:spcPts val="0"/>
                </a:spcBef>
                <a:spcAft>
                  <a:spcPts val="0"/>
                </a:spcAft>
                <a:buClrTx/>
                <a:buSzPct val="25000"/>
                <a:buFontTx/>
                <a:buNone/>
                <a:defRPr/>
              </a:pPr>
              <a:r>
                <a:rPr lang="zh-CN" altLang="en-US" sz="1000" dirty="0">
                  <a:latin typeface="阿里巴巴普惠体" panose="00020600040101010101" charset="-122"/>
                  <a:ea typeface="阿里巴巴普惠体" panose="00020600040101010101" charset="-122"/>
                </a:rPr>
                <a:t>检索从未这么简单</a:t>
              </a:r>
              <a:endParaRPr lang="en-US" altLang="zh-CN" sz="1000" dirty="0">
                <a:latin typeface="阿里巴巴普惠体" panose="00020600040101010101" charset="-122"/>
                <a:ea typeface="阿里巴巴普惠体" panose="00020600040101010101" charset="-122"/>
              </a:endParaRPr>
            </a:p>
          </p:txBody>
        </p:sp>
      </p:grpSp>
      <p:grpSp>
        <p:nvGrpSpPr>
          <p:cNvPr id="10" name="组合 9"/>
          <p:cNvGrpSpPr/>
          <p:nvPr/>
        </p:nvGrpSpPr>
        <p:grpSpPr>
          <a:xfrm>
            <a:off x="6252411" y="1753126"/>
            <a:ext cx="2609698" cy="1553308"/>
            <a:chOff x="7998752" y="1900377"/>
            <a:chExt cx="3520148" cy="1553308"/>
          </a:xfrm>
        </p:grpSpPr>
        <p:sp>
          <p:nvSpPr>
            <p:cNvPr id="11" name="îsḷiḓé"/>
            <p:cNvSpPr/>
            <p:nvPr/>
          </p:nvSpPr>
          <p:spPr>
            <a:xfrm>
              <a:off x="7998752" y="1900377"/>
              <a:ext cx="3497846" cy="1553308"/>
            </a:xfrm>
            <a:prstGeom prst="rect">
              <a:avLst/>
            </a:prstGeom>
            <a:solidFill>
              <a:schemeClr val="bg1">
                <a:lumMod val="75000"/>
                <a:alpha val="10000"/>
              </a:schemeClr>
            </a:solidFill>
            <a:ln>
              <a:solidFill>
                <a:schemeClr val="accent5">
                  <a:lumMod val="60000"/>
                  <a:lumOff val="40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îṥḷïḓe"/>
            <p:cNvSpPr txBox="1"/>
            <p:nvPr/>
          </p:nvSpPr>
          <p:spPr>
            <a:xfrm>
              <a:off x="8202809" y="2174503"/>
              <a:ext cx="3293789" cy="337185"/>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buSzPct val="25000"/>
              </a:pPr>
              <a:r>
                <a:rPr lang="zh-CN" altLang="en-US" sz="1600" b="0" dirty="0">
                  <a:solidFill>
                    <a:schemeClr val="accent1"/>
                  </a:solidFill>
                  <a:effectLst/>
                  <a:latin typeface="阿里巴巴普惠体" panose="00020600040101010101" charset="-122"/>
                  <a:ea typeface="阿里巴巴普惠体" panose="00020600040101010101" charset="-122"/>
                </a:rPr>
                <a:t>存储、配置跨集群创建</a:t>
              </a:r>
              <a:endParaRPr lang="zh-CN" altLang="en-US" sz="1600" b="0" dirty="0">
                <a:solidFill>
                  <a:schemeClr val="accent1"/>
                </a:solidFill>
                <a:effectLst/>
                <a:latin typeface="阿里巴巴普惠体" panose="00020600040101010101" charset="-122"/>
                <a:ea typeface="阿里巴巴普惠体" panose="00020600040101010101" charset="-122"/>
              </a:endParaRPr>
            </a:p>
          </p:txBody>
        </p:sp>
        <p:sp>
          <p:nvSpPr>
            <p:cNvPr id="13" name="íṥḻíḋê"/>
            <p:cNvSpPr txBox="1"/>
            <p:nvPr/>
          </p:nvSpPr>
          <p:spPr>
            <a:xfrm>
              <a:off x="8225111" y="2524026"/>
              <a:ext cx="3293789" cy="553085"/>
            </a:xfrm>
            <a:prstGeom prst="rect">
              <a:avLst/>
            </a:prstGeom>
            <a:noFill/>
            <a:ln>
              <a:noFill/>
            </a:ln>
          </p:spPr>
          <p:txBody>
            <a:bodyPr wrap="square" lIns="91440" tIns="45720" rIns="91440" bIns="45720" anchor="t" anchorCtr="0">
              <a:spAutoFit/>
            </a:bodyPr>
            <a:lstStyle/>
            <a:p>
              <a:pPr marR="0" lvl="0" indent="0" defTabSz="913765" fontAlgn="auto">
                <a:lnSpc>
                  <a:spcPct val="150000"/>
                </a:lnSpc>
                <a:spcBef>
                  <a:spcPts val="0"/>
                </a:spcBef>
                <a:spcAft>
                  <a:spcPts val="0"/>
                </a:spcAft>
                <a:buClrTx/>
                <a:buSzPct val="25000"/>
                <a:buFontTx/>
                <a:buNone/>
                <a:defRPr/>
              </a:pPr>
              <a:r>
                <a:rPr lang="zh-CN" altLang="en-US" sz="1000" dirty="0">
                  <a:latin typeface="阿里巴巴普惠体" panose="00020600040101010101" charset="-122"/>
                  <a:ea typeface="阿里巴巴普惠体" panose="00020600040101010101" charset="-122"/>
                </a:rPr>
                <a:t>支持存储、配置等丰富的多云资源</a:t>
              </a:r>
              <a:endParaRPr lang="en-US" altLang="zh-CN" sz="1000" dirty="0">
                <a:latin typeface="阿里巴巴普惠体" panose="00020600040101010101" charset="-122"/>
                <a:ea typeface="阿里巴巴普惠体" panose="00020600040101010101" charset="-122"/>
              </a:endParaRPr>
            </a:p>
            <a:p>
              <a:pPr marR="0" lvl="0" indent="0" defTabSz="913765" fontAlgn="auto">
                <a:lnSpc>
                  <a:spcPct val="150000"/>
                </a:lnSpc>
                <a:spcBef>
                  <a:spcPts val="0"/>
                </a:spcBef>
                <a:spcAft>
                  <a:spcPts val="0"/>
                </a:spcAft>
                <a:buClrTx/>
                <a:buSzPct val="25000"/>
                <a:buFontTx/>
                <a:buNone/>
                <a:defRPr/>
              </a:pPr>
              <a:r>
                <a:rPr lang="zh-CN" altLang="en-US" sz="1000" dirty="0">
                  <a:latin typeface="阿里巴巴普惠体" panose="00020600040101010101" charset="-122"/>
                  <a:ea typeface="阿里巴巴普惠体" panose="00020600040101010101" charset="-122"/>
                </a:rPr>
                <a:t>分发策略、覆盖策略等</a:t>
              </a:r>
              <a:endParaRPr lang="en-US" altLang="zh-CN" sz="1000" dirty="0">
                <a:latin typeface="阿里巴巴普惠体" panose="00020600040101010101" charset="-122"/>
                <a:ea typeface="阿里巴巴普惠体" panose="00020600040101010101" charset="-122"/>
              </a:endParaRPr>
            </a:p>
          </p:txBody>
        </p:sp>
      </p:grpSp>
      <p:grpSp>
        <p:nvGrpSpPr>
          <p:cNvPr id="14" name="组合 13"/>
          <p:cNvGrpSpPr/>
          <p:nvPr/>
        </p:nvGrpSpPr>
        <p:grpSpPr>
          <a:xfrm>
            <a:off x="660400" y="1753126"/>
            <a:ext cx="2643081" cy="1553308"/>
            <a:chOff x="7998752" y="1900377"/>
            <a:chExt cx="3520148" cy="1553308"/>
          </a:xfrm>
        </p:grpSpPr>
        <p:sp>
          <p:nvSpPr>
            <p:cNvPr id="15" name="îsḷiḓé"/>
            <p:cNvSpPr/>
            <p:nvPr/>
          </p:nvSpPr>
          <p:spPr>
            <a:xfrm>
              <a:off x="7998752" y="1900377"/>
              <a:ext cx="3497846" cy="1553308"/>
            </a:xfrm>
            <a:prstGeom prst="rect">
              <a:avLst/>
            </a:prstGeom>
            <a:solidFill>
              <a:schemeClr val="bg1">
                <a:lumMod val="75000"/>
                <a:alpha val="10000"/>
              </a:schemeClr>
            </a:solidFill>
            <a:ln>
              <a:solidFill>
                <a:schemeClr val="accent5">
                  <a:lumMod val="60000"/>
                  <a:lumOff val="40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îṥḷïḓe"/>
            <p:cNvSpPr txBox="1"/>
            <p:nvPr/>
          </p:nvSpPr>
          <p:spPr>
            <a:xfrm>
              <a:off x="8202809" y="2174503"/>
              <a:ext cx="3293789" cy="337185"/>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buSzPct val="25000"/>
              </a:pPr>
              <a:r>
                <a:rPr lang="zh-CN" altLang="en-US" sz="1600" b="0" dirty="0">
                  <a:solidFill>
                    <a:schemeClr val="accent1"/>
                  </a:solidFill>
                  <a:effectLst/>
                  <a:latin typeface="阿里巴巴普惠体" panose="00020600040101010101" charset="-122"/>
                  <a:ea typeface="阿里巴巴普惠体" panose="00020600040101010101" charset="-122"/>
                </a:rPr>
                <a:t>一键创建多云集群实例</a:t>
              </a:r>
              <a:endParaRPr lang="zh-CN" altLang="en-US" sz="1600" b="0" dirty="0">
                <a:solidFill>
                  <a:schemeClr val="accent1"/>
                </a:solidFill>
                <a:effectLst/>
                <a:latin typeface="阿里巴巴普惠体" panose="00020600040101010101" charset="-122"/>
                <a:ea typeface="阿里巴巴普惠体" panose="00020600040101010101" charset="-122"/>
              </a:endParaRPr>
            </a:p>
          </p:txBody>
        </p:sp>
        <p:sp>
          <p:nvSpPr>
            <p:cNvPr id="17" name="íṥḻíḋê"/>
            <p:cNvSpPr txBox="1"/>
            <p:nvPr/>
          </p:nvSpPr>
          <p:spPr>
            <a:xfrm>
              <a:off x="8225111" y="2524026"/>
              <a:ext cx="3293789" cy="783590"/>
            </a:xfrm>
            <a:prstGeom prst="rect">
              <a:avLst/>
            </a:prstGeom>
            <a:noFill/>
            <a:ln>
              <a:noFill/>
            </a:ln>
          </p:spPr>
          <p:txBody>
            <a:bodyPr wrap="square" lIns="91440" tIns="45720" rIns="91440" bIns="45720" anchor="t" anchorCtr="0">
              <a:spAutoFit/>
            </a:bodyPr>
            <a:lstStyle/>
            <a:p>
              <a:pPr marR="0" lvl="0" indent="0" defTabSz="913765" fontAlgn="auto">
                <a:lnSpc>
                  <a:spcPct val="150000"/>
                </a:lnSpc>
                <a:spcBef>
                  <a:spcPts val="0"/>
                </a:spcBef>
                <a:spcAft>
                  <a:spcPts val="0"/>
                </a:spcAft>
                <a:buClrTx/>
                <a:buSzPct val="25000"/>
                <a:buFontTx/>
                <a:buNone/>
                <a:defRPr/>
              </a:pPr>
              <a:r>
                <a:rPr lang="zh-CN" altLang="en-US" sz="1000" dirty="0">
                  <a:latin typeface="阿里巴巴普惠体" panose="00020600040101010101" charset="-122"/>
                  <a:ea typeface="阿里巴巴普惠体" panose="00020600040101010101" charset="-122"/>
                </a:rPr>
                <a:t>自研 </a:t>
              </a:r>
              <a:r>
                <a:rPr lang="en-US" altLang="zh-CN" sz="1000" dirty="0">
                  <a:latin typeface="阿里巴巴普惠体" panose="00020600040101010101" charset="-122"/>
                  <a:ea typeface="阿里巴巴普惠体" panose="00020600040101010101" charset="-122"/>
                </a:rPr>
                <a:t>Operator</a:t>
              </a:r>
              <a:r>
                <a:rPr lang="zh-CN" altLang="en-US" sz="900" b="1" dirty="0">
                  <a:latin typeface="Alibaba PuHuiTi Bold" panose="00020600040101010101" charset="-122"/>
                  <a:ea typeface="Alibaba PuHuiTi Bold" panose="00020600040101010101" charset="-122"/>
                  <a:cs typeface="Alibaba PuHuiTi Bold" panose="00020600040101010101" charset="-122"/>
                </a:rPr>
                <a:t>（已贡献给</a:t>
              </a:r>
              <a:r>
                <a:rPr lang="en-US" altLang="zh-CN" sz="900" b="1" dirty="0">
                  <a:latin typeface="Alibaba PuHuiTi Bold" panose="00020600040101010101" charset="-122"/>
                  <a:ea typeface="Alibaba PuHuiTi Bold" panose="00020600040101010101" charset="-122"/>
                  <a:cs typeface="Alibaba PuHuiTi Bold" panose="00020600040101010101" charset="-122"/>
                </a:rPr>
                <a:t> Karmada </a:t>
              </a:r>
              <a:r>
                <a:rPr lang="zh-CN" altLang="en-US" sz="900" b="1" dirty="0">
                  <a:latin typeface="Alibaba PuHuiTi Bold" panose="00020600040101010101" charset="-122"/>
                  <a:ea typeface="Alibaba PuHuiTi Bold" panose="00020600040101010101" charset="-122"/>
                  <a:cs typeface="Alibaba PuHuiTi Bold" panose="00020600040101010101" charset="-122"/>
                </a:rPr>
                <a:t>社区）</a:t>
              </a:r>
              <a:endParaRPr lang="en-US" altLang="zh-CN" sz="900" b="1" dirty="0">
                <a:latin typeface="Alibaba PuHuiTi Bold" panose="00020600040101010101" charset="-122"/>
                <a:ea typeface="Alibaba PuHuiTi Bold" panose="00020600040101010101" charset="-122"/>
                <a:cs typeface="Alibaba PuHuiTi Bold" panose="00020600040101010101" charset="-122"/>
              </a:endParaRPr>
            </a:p>
            <a:p>
              <a:pPr marR="0" lvl="0" indent="0" defTabSz="913765" fontAlgn="auto">
                <a:lnSpc>
                  <a:spcPct val="150000"/>
                </a:lnSpc>
                <a:spcBef>
                  <a:spcPts val="0"/>
                </a:spcBef>
                <a:spcAft>
                  <a:spcPts val="0"/>
                </a:spcAft>
                <a:buClrTx/>
                <a:buSzPct val="25000"/>
                <a:buFontTx/>
                <a:buNone/>
                <a:defRPr/>
              </a:pPr>
              <a:r>
                <a:rPr lang="zh-CN" altLang="en-US" sz="1000" dirty="0">
                  <a:latin typeface="阿里巴巴普惠体" panose="00020600040101010101" charset="-122"/>
                  <a:ea typeface="阿里巴巴普惠体" panose="00020600040101010101" charset="-122"/>
                </a:rPr>
                <a:t>支持创建多个 </a:t>
              </a:r>
              <a:r>
                <a:rPr lang="en-GB" altLang="zh-CN" sz="1000" dirty="0" err="1">
                  <a:latin typeface="阿里巴巴普惠体" panose="00020600040101010101" charset="-122"/>
                  <a:ea typeface="阿里巴巴普惠体" panose="00020600040101010101" charset="-122"/>
                </a:rPr>
                <a:t>Karmada</a:t>
              </a:r>
              <a:r>
                <a:rPr lang="en-GB" altLang="zh-CN" sz="1000" dirty="0">
                  <a:latin typeface="阿里巴巴普惠体" panose="00020600040101010101" charset="-122"/>
                  <a:ea typeface="阿里巴巴普惠体" panose="00020600040101010101" charset="-122"/>
                </a:rPr>
                <a:t> </a:t>
              </a:r>
              <a:r>
                <a:rPr lang="zh-CN" altLang="en-US" sz="1000" dirty="0">
                  <a:latin typeface="阿里巴巴普惠体" panose="00020600040101010101" charset="-122"/>
                  <a:ea typeface="阿里巴巴普惠体" panose="00020600040101010101" charset="-122"/>
                </a:rPr>
                <a:t>实例</a:t>
              </a:r>
              <a:endParaRPr lang="zh-CN" altLang="en-US" sz="1000" dirty="0">
                <a:latin typeface="阿里巴巴普惠体" panose="00020600040101010101" charset="-122"/>
                <a:ea typeface="阿里巴巴普惠体" panose="00020600040101010101" charset="-122"/>
              </a:endParaRPr>
            </a:p>
            <a:p>
              <a:pPr marR="0" lvl="0" indent="0" defTabSz="913765" fontAlgn="auto">
                <a:lnSpc>
                  <a:spcPct val="150000"/>
                </a:lnSpc>
                <a:spcBef>
                  <a:spcPts val="0"/>
                </a:spcBef>
                <a:spcAft>
                  <a:spcPts val="0"/>
                </a:spcAft>
                <a:buClrTx/>
                <a:buSzPct val="25000"/>
                <a:buFontTx/>
                <a:buNone/>
                <a:defRPr/>
              </a:pPr>
              <a:r>
                <a:rPr lang="zh-CN" altLang="en-US" sz="1000" dirty="0">
                  <a:latin typeface="阿里巴巴普惠体" panose="00020600040101010101" charset="-122"/>
                  <a:ea typeface="阿里巴巴普惠体" panose="00020600040101010101" charset="-122"/>
                </a:rPr>
                <a:t>实例之间互不感知、互不影响</a:t>
              </a:r>
              <a:endParaRPr lang="zh-CN" altLang="en-US" sz="1000" dirty="0">
                <a:latin typeface="阿里巴巴普惠体" panose="00020600040101010101" charset="-122"/>
                <a:ea typeface="阿里巴巴普惠体" panose="00020600040101010101" charset="-122"/>
              </a:endParaRPr>
            </a:p>
          </p:txBody>
        </p:sp>
      </p:grpSp>
      <p:sp>
        <p:nvSpPr>
          <p:cNvPr id="24" name="îṩḻiḋê"/>
          <p:cNvSpPr/>
          <p:nvPr/>
        </p:nvSpPr>
        <p:spPr bwMode="auto">
          <a:xfrm>
            <a:off x="9891670" y="5740403"/>
            <a:ext cx="1286429" cy="220376"/>
          </a:xfrm>
          <a:prstGeom prst="ellipse">
            <a:avLst/>
          </a:prstGeom>
          <a:solidFill>
            <a:schemeClr val="bg1">
              <a:lumMod val="95000"/>
            </a:schemeClr>
          </a:solidFill>
          <a:ln>
            <a:noFill/>
          </a:ln>
        </p:spPr>
        <p:txBody>
          <a:bodyPr vert="horz" wrap="square" lIns="91440" tIns="45720" rIns="91440" bIns="45720" numCol="1" anchor="t" anchorCtr="0" compatLnSpc="1">
            <a:normAutofit fontScale="25000" lnSpcReduction="20000"/>
          </a:bodyPr>
          <a:lstStyle/>
          <a:p>
            <a:endParaRPr lang="en-US" sz="3300">
              <a:solidFill>
                <a:schemeClr val="tx1">
                  <a:lumMod val="75000"/>
                  <a:lumOff val="25000"/>
                </a:schemeClr>
              </a:solidFill>
            </a:endParaRPr>
          </a:p>
        </p:txBody>
      </p:sp>
      <p:sp>
        <p:nvSpPr>
          <p:cNvPr id="25" name="iSlide"/>
          <p:cNvSpPr/>
          <p:nvPr/>
        </p:nvSpPr>
        <p:spPr bwMode="auto">
          <a:xfrm>
            <a:off x="10432555" y="1196752"/>
            <a:ext cx="445865" cy="4713794"/>
          </a:xfrm>
          <a:custGeom>
            <a:avLst/>
            <a:gdLst>
              <a:gd name="T0" fmla="*/ 0 w 206"/>
              <a:gd name="T1" fmla="*/ 2432 h 2467"/>
              <a:gd name="T2" fmla="*/ 0 w 206"/>
              <a:gd name="T3" fmla="*/ 46 h 2467"/>
              <a:gd name="T4" fmla="*/ 206 w 206"/>
              <a:gd name="T5" fmla="*/ 46 h 2467"/>
              <a:gd name="T6" fmla="*/ 103 w 206"/>
              <a:gd name="T7" fmla="*/ 2432 h 2467"/>
              <a:gd name="T8" fmla="*/ 0 w 206"/>
              <a:gd name="T9" fmla="*/ 2432 h 2467"/>
            </a:gdLst>
            <a:ahLst/>
            <a:cxnLst>
              <a:cxn ang="0">
                <a:pos x="T0" y="T1"/>
              </a:cxn>
              <a:cxn ang="0">
                <a:pos x="T2" y="T3"/>
              </a:cxn>
              <a:cxn ang="0">
                <a:pos x="T4" y="T5"/>
              </a:cxn>
              <a:cxn ang="0">
                <a:pos x="T6" y="T7"/>
              </a:cxn>
              <a:cxn ang="0">
                <a:pos x="T8" y="T9"/>
              </a:cxn>
            </a:cxnLst>
            <a:rect l="0" t="0" r="r" b="b"/>
            <a:pathLst>
              <a:path w="206" h="2467">
                <a:moveTo>
                  <a:pt x="0" y="2432"/>
                </a:moveTo>
                <a:cubicBezTo>
                  <a:pt x="0" y="2432"/>
                  <a:pt x="8" y="206"/>
                  <a:pt x="0" y="46"/>
                </a:cubicBezTo>
                <a:cubicBezTo>
                  <a:pt x="0" y="46"/>
                  <a:pt x="122" y="0"/>
                  <a:pt x="206" y="46"/>
                </a:cubicBezTo>
                <a:cubicBezTo>
                  <a:pt x="206" y="46"/>
                  <a:pt x="114" y="2232"/>
                  <a:pt x="103" y="2432"/>
                </a:cubicBezTo>
                <a:cubicBezTo>
                  <a:pt x="103" y="2432"/>
                  <a:pt x="76" y="2467"/>
                  <a:pt x="0" y="2432"/>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p>
            <a:endParaRPr lang="en-US" sz="3300">
              <a:solidFill>
                <a:schemeClr val="tx1">
                  <a:lumMod val="75000"/>
                  <a:lumOff val="25000"/>
                </a:schemeClr>
              </a:solidFill>
            </a:endParaRPr>
          </a:p>
        </p:txBody>
      </p:sp>
      <p:grpSp>
        <p:nvGrpSpPr>
          <p:cNvPr id="37" name="组合 36"/>
          <p:cNvGrpSpPr/>
          <p:nvPr/>
        </p:nvGrpSpPr>
        <p:grpSpPr>
          <a:xfrm>
            <a:off x="9054761" y="1306940"/>
            <a:ext cx="3040651" cy="774560"/>
            <a:chOff x="9054761" y="1306940"/>
            <a:chExt cx="3040651" cy="774560"/>
          </a:xfrm>
        </p:grpSpPr>
        <p:sp>
          <p:nvSpPr>
            <p:cNvPr id="26" name="î$ľîdê"/>
            <p:cNvSpPr/>
            <p:nvPr/>
          </p:nvSpPr>
          <p:spPr bwMode="auto">
            <a:xfrm>
              <a:off x="9054761" y="1365275"/>
              <a:ext cx="3040651" cy="716225"/>
            </a:xfrm>
            <a:custGeom>
              <a:avLst/>
              <a:gdLst>
                <a:gd name="T0" fmla="*/ 1633 w 1664"/>
                <a:gd name="T1" fmla="*/ 442 h 442"/>
                <a:gd name="T2" fmla="*/ 174 w 1664"/>
                <a:gd name="T3" fmla="*/ 284 h 442"/>
                <a:gd name="T4" fmla="*/ 17 w 1664"/>
                <a:gd name="T5" fmla="*/ 123 h 442"/>
                <a:gd name="T6" fmla="*/ 0 w 1664"/>
                <a:gd name="T7" fmla="*/ 88 h 442"/>
                <a:gd name="T8" fmla="*/ 205 w 1664"/>
                <a:gd name="T9" fmla="*/ 0 h 442"/>
                <a:gd name="T10" fmla="*/ 1646 w 1664"/>
                <a:gd name="T11" fmla="*/ 122 h 442"/>
                <a:gd name="T12" fmla="*/ 1664 w 1664"/>
                <a:gd name="T13" fmla="*/ 158 h 442"/>
                <a:gd name="T14" fmla="*/ 1534 w 1664"/>
                <a:gd name="T15" fmla="*/ 279 h 442"/>
                <a:gd name="T16" fmla="*/ 1615 w 1664"/>
                <a:gd name="T17" fmla="*/ 406 h 442"/>
                <a:gd name="T18" fmla="*/ 1633 w 1664"/>
                <a:gd name="T19" fmla="*/ 442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4" h="442">
                  <a:moveTo>
                    <a:pt x="1633" y="442"/>
                  </a:moveTo>
                  <a:lnTo>
                    <a:pt x="174" y="284"/>
                  </a:lnTo>
                  <a:lnTo>
                    <a:pt x="17" y="123"/>
                  </a:lnTo>
                  <a:lnTo>
                    <a:pt x="0" y="88"/>
                  </a:lnTo>
                  <a:lnTo>
                    <a:pt x="205" y="0"/>
                  </a:lnTo>
                  <a:lnTo>
                    <a:pt x="1646" y="122"/>
                  </a:lnTo>
                  <a:lnTo>
                    <a:pt x="1664" y="158"/>
                  </a:lnTo>
                  <a:lnTo>
                    <a:pt x="1534" y="279"/>
                  </a:lnTo>
                  <a:lnTo>
                    <a:pt x="1615" y="406"/>
                  </a:lnTo>
                  <a:lnTo>
                    <a:pt x="1633" y="442"/>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p>
              <a:endParaRPr lang="en-US" sz="3300">
                <a:solidFill>
                  <a:schemeClr val="tx1">
                    <a:lumMod val="75000"/>
                    <a:lumOff val="25000"/>
                  </a:schemeClr>
                </a:solidFill>
              </a:endParaRPr>
            </a:p>
          </p:txBody>
        </p:sp>
        <p:sp>
          <p:nvSpPr>
            <p:cNvPr id="27" name="îśḻíḋè"/>
            <p:cNvSpPr/>
            <p:nvPr/>
          </p:nvSpPr>
          <p:spPr bwMode="auto">
            <a:xfrm>
              <a:off x="9054761" y="1306940"/>
              <a:ext cx="3007759" cy="716225"/>
            </a:xfrm>
            <a:custGeom>
              <a:avLst/>
              <a:gdLst>
                <a:gd name="T0" fmla="*/ 1615 w 1646"/>
                <a:gd name="T1" fmla="*/ 442 h 442"/>
                <a:gd name="T2" fmla="*/ 157 w 1646"/>
                <a:gd name="T3" fmla="*/ 284 h 442"/>
                <a:gd name="T4" fmla="*/ 0 w 1646"/>
                <a:gd name="T5" fmla="*/ 124 h 442"/>
                <a:gd name="T6" fmla="*/ 187 w 1646"/>
                <a:gd name="T7" fmla="*/ 0 h 442"/>
                <a:gd name="T8" fmla="*/ 1646 w 1646"/>
                <a:gd name="T9" fmla="*/ 158 h 442"/>
                <a:gd name="T10" fmla="*/ 1516 w 1646"/>
                <a:gd name="T11" fmla="*/ 280 h 442"/>
                <a:gd name="T12" fmla="*/ 1615 w 1646"/>
                <a:gd name="T13" fmla="*/ 442 h 442"/>
              </a:gdLst>
              <a:ahLst/>
              <a:cxnLst>
                <a:cxn ang="0">
                  <a:pos x="T0" y="T1"/>
                </a:cxn>
                <a:cxn ang="0">
                  <a:pos x="T2" y="T3"/>
                </a:cxn>
                <a:cxn ang="0">
                  <a:pos x="T4" y="T5"/>
                </a:cxn>
                <a:cxn ang="0">
                  <a:pos x="T6" y="T7"/>
                </a:cxn>
                <a:cxn ang="0">
                  <a:pos x="T8" y="T9"/>
                </a:cxn>
                <a:cxn ang="0">
                  <a:pos x="T10" y="T11"/>
                </a:cxn>
                <a:cxn ang="0">
                  <a:pos x="T12" y="T13"/>
                </a:cxn>
              </a:cxnLst>
              <a:rect l="0" t="0" r="r" b="b"/>
              <a:pathLst>
                <a:path w="1646" h="442">
                  <a:moveTo>
                    <a:pt x="1615" y="442"/>
                  </a:moveTo>
                  <a:lnTo>
                    <a:pt x="157" y="284"/>
                  </a:lnTo>
                  <a:lnTo>
                    <a:pt x="0" y="124"/>
                  </a:lnTo>
                  <a:lnTo>
                    <a:pt x="187" y="0"/>
                  </a:lnTo>
                  <a:lnTo>
                    <a:pt x="1646" y="158"/>
                  </a:lnTo>
                  <a:lnTo>
                    <a:pt x="1516" y="280"/>
                  </a:lnTo>
                  <a:lnTo>
                    <a:pt x="1615" y="442"/>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p>
              <a:endParaRPr lang="en-US" sz="3300">
                <a:solidFill>
                  <a:schemeClr val="tx1">
                    <a:lumMod val="75000"/>
                    <a:lumOff val="25000"/>
                  </a:schemeClr>
                </a:solidFill>
              </a:endParaRPr>
            </a:p>
          </p:txBody>
        </p:sp>
        <p:sp>
          <p:nvSpPr>
            <p:cNvPr id="20" name="ïṩḷíḓê"/>
            <p:cNvSpPr txBox="1"/>
            <p:nvPr/>
          </p:nvSpPr>
          <p:spPr>
            <a:xfrm rot="461534">
              <a:off x="10026328" y="1549542"/>
              <a:ext cx="1088387" cy="228367"/>
            </a:xfrm>
            <a:prstGeom prst="rect">
              <a:avLst/>
            </a:prstGeom>
            <a:noFill/>
          </p:spPr>
          <p:txBody>
            <a:bodyPr wrap="square" lIns="91440" tIns="45720" rIns="91440" bIns="45720" rtlCol="0">
              <a:normAutofit fontScale="50000" lnSpcReduction="20000"/>
            </a:bodyPr>
            <a:lstStyle/>
            <a:p>
              <a:pPr algn="ctr"/>
              <a:r>
                <a:rPr lang="zh-CN" altLang="en-US" sz="1600" i="1" dirty="0">
                  <a:solidFill>
                    <a:schemeClr val="bg1"/>
                  </a:solidFill>
                  <a:latin typeface="阿里巴巴普惠体" panose="00020600040101010101" charset="-122"/>
                  <a:ea typeface="阿里巴巴普惠体" panose="00020600040101010101" charset="-122"/>
                </a:rPr>
                <a:t>厂商绑定</a:t>
              </a:r>
              <a:endParaRPr lang="zh-CN" altLang="en-US" sz="1600" i="1" dirty="0">
                <a:solidFill>
                  <a:schemeClr val="bg1"/>
                </a:solidFill>
                <a:latin typeface="阿里巴巴普惠体" panose="00020600040101010101" charset="-122"/>
                <a:ea typeface="阿里巴巴普惠体" panose="00020600040101010101" charset="-122"/>
              </a:endParaRPr>
            </a:p>
          </p:txBody>
        </p:sp>
      </p:grpSp>
      <p:grpSp>
        <p:nvGrpSpPr>
          <p:cNvPr id="36" name="组合 35"/>
          <p:cNvGrpSpPr/>
          <p:nvPr/>
        </p:nvGrpSpPr>
        <p:grpSpPr>
          <a:xfrm>
            <a:off x="9027351" y="2219236"/>
            <a:ext cx="3086334" cy="520155"/>
            <a:chOff x="9027351" y="2219236"/>
            <a:chExt cx="3086334" cy="520155"/>
          </a:xfrm>
        </p:grpSpPr>
        <p:sp>
          <p:nvSpPr>
            <p:cNvPr id="28" name="ïśľïḋè"/>
            <p:cNvSpPr/>
            <p:nvPr/>
          </p:nvSpPr>
          <p:spPr bwMode="auto">
            <a:xfrm>
              <a:off x="9027351" y="2219236"/>
              <a:ext cx="3086334" cy="520155"/>
            </a:xfrm>
            <a:custGeom>
              <a:avLst/>
              <a:gdLst>
                <a:gd name="T0" fmla="*/ 22 w 1689"/>
                <a:gd name="T1" fmla="*/ 26 h 321"/>
                <a:gd name="T2" fmla="*/ 5 w 1689"/>
                <a:gd name="T3" fmla="*/ 0 h 321"/>
                <a:gd name="T4" fmla="*/ 1516 w 1689"/>
                <a:gd name="T5" fmla="*/ 47 h 321"/>
                <a:gd name="T6" fmla="*/ 1671 w 1689"/>
                <a:gd name="T7" fmla="*/ 161 h 321"/>
                <a:gd name="T8" fmla="*/ 1689 w 1689"/>
                <a:gd name="T9" fmla="*/ 186 h 321"/>
                <a:gd name="T10" fmla="*/ 1511 w 1689"/>
                <a:gd name="T11" fmla="*/ 321 h 321"/>
                <a:gd name="T12" fmla="*/ 18 w 1689"/>
                <a:gd name="T13" fmla="*/ 298 h 321"/>
                <a:gd name="T14" fmla="*/ 0 w 1689"/>
                <a:gd name="T15" fmla="*/ 272 h 321"/>
                <a:gd name="T16" fmla="*/ 139 w 1689"/>
                <a:gd name="T17" fmla="*/ 171 h 321"/>
                <a:gd name="T18" fmla="*/ 22 w 1689"/>
                <a:gd name="T19" fmla="*/ 26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9" h="321">
                  <a:moveTo>
                    <a:pt x="22" y="26"/>
                  </a:moveTo>
                  <a:lnTo>
                    <a:pt x="5" y="0"/>
                  </a:lnTo>
                  <a:lnTo>
                    <a:pt x="1516" y="47"/>
                  </a:lnTo>
                  <a:lnTo>
                    <a:pt x="1671" y="161"/>
                  </a:lnTo>
                  <a:lnTo>
                    <a:pt x="1689" y="186"/>
                  </a:lnTo>
                  <a:lnTo>
                    <a:pt x="1511" y="321"/>
                  </a:lnTo>
                  <a:lnTo>
                    <a:pt x="18" y="298"/>
                  </a:lnTo>
                  <a:lnTo>
                    <a:pt x="0" y="272"/>
                  </a:lnTo>
                  <a:lnTo>
                    <a:pt x="139" y="171"/>
                  </a:lnTo>
                  <a:lnTo>
                    <a:pt x="22" y="26"/>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92500" lnSpcReduction="10000"/>
            </a:bodyPr>
            <a:lstStyle/>
            <a:p>
              <a:endParaRPr lang="en-US" sz="3300">
                <a:solidFill>
                  <a:schemeClr val="tx1">
                    <a:lumMod val="75000"/>
                    <a:lumOff val="25000"/>
                  </a:schemeClr>
                </a:solidFill>
              </a:endParaRPr>
            </a:p>
          </p:txBody>
        </p:sp>
        <p:sp>
          <p:nvSpPr>
            <p:cNvPr id="29" name="iṡḻïḋè"/>
            <p:cNvSpPr/>
            <p:nvPr/>
          </p:nvSpPr>
          <p:spPr bwMode="auto">
            <a:xfrm>
              <a:off x="9027351" y="2219236"/>
              <a:ext cx="3053441" cy="478023"/>
            </a:xfrm>
            <a:custGeom>
              <a:avLst/>
              <a:gdLst>
                <a:gd name="T0" fmla="*/ 5 w 1671"/>
                <a:gd name="T1" fmla="*/ 0 h 295"/>
                <a:gd name="T2" fmla="*/ 1498 w 1671"/>
                <a:gd name="T3" fmla="*/ 22 h 295"/>
                <a:gd name="T4" fmla="*/ 1671 w 1671"/>
                <a:gd name="T5" fmla="*/ 161 h 295"/>
                <a:gd name="T6" fmla="*/ 1493 w 1671"/>
                <a:gd name="T7" fmla="*/ 295 h 295"/>
                <a:gd name="T8" fmla="*/ 0 w 1671"/>
                <a:gd name="T9" fmla="*/ 272 h 295"/>
                <a:gd name="T10" fmla="*/ 121 w 1671"/>
                <a:gd name="T11" fmla="*/ 146 h 295"/>
                <a:gd name="T12" fmla="*/ 5 w 1671"/>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1671" h="295">
                  <a:moveTo>
                    <a:pt x="5" y="0"/>
                  </a:moveTo>
                  <a:lnTo>
                    <a:pt x="1498" y="22"/>
                  </a:lnTo>
                  <a:lnTo>
                    <a:pt x="1671" y="161"/>
                  </a:lnTo>
                  <a:lnTo>
                    <a:pt x="1493" y="295"/>
                  </a:lnTo>
                  <a:lnTo>
                    <a:pt x="0" y="272"/>
                  </a:lnTo>
                  <a:lnTo>
                    <a:pt x="121" y="146"/>
                  </a:lnTo>
                  <a:lnTo>
                    <a:pt x="5"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92500" lnSpcReduction="20000"/>
            </a:bodyPr>
            <a:lstStyle/>
            <a:p>
              <a:endParaRPr lang="en-US" sz="3300">
                <a:solidFill>
                  <a:schemeClr val="tx1">
                    <a:lumMod val="75000"/>
                    <a:lumOff val="25000"/>
                  </a:schemeClr>
                </a:solidFill>
              </a:endParaRPr>
            </a:p>
          </p:txBody>
        </p:sp>
        <p:sp>
          <p:nvSpPr>
            <p:cNvPr id="21" name="îŝḻïḓê"/>
            <p:cNvSpPr txBox="1"/>
            <p:nvPr/>
          </p:nvSpPr>
          <p:spPr>
            <a:xfrm>
              <a:off x="10026328" y="2379931"/>
              <a:ext cx="1088387" cy="228367"/>
            </a:xfrm>
            <a:prstGeom prst="rect">
              <a:avLst/>
            </a:prstGeom>
            <a:noFill/>
          </p:spPr>
          <p:txBody>
            <a:bodyPr wrap="square" lIns="91440" tIns="45720" rIns="91440" bIns="45720" rtlCol="0">
              <a:normAutofit fontScale="52500" lnSpcReduction="20000"/>
            </a:bodyPr>
            <a:lstStyle/>
            <a:p>
              <a:pPr algn="ctr"/>
              <a:r>
                <a:rPr lang="zh-CN" altLang="en-US" sz="1600" i="1" dirty="0">
                  <a:solidFill>
                    <a:schemeClr val="bg1"/>
                  </a:solidFill>
                  <a:latin typeface="阿里巴巴普惠体" panose="00020600040101010101" charset="-122"/>
                  <a:ea typeface="阿里巴巴普惠体" panose="00020600040101010101" charset="-122"/>
                </a:rPr>
                <a:t>集群的边界限制</a:t>
              </a:r>
              <a:endParaRPr lang="zh-CN" altLang="en-US" sz="1600" i="1" dirty="0">
                <a:solidFill>
                  <a:schemeClr val="bg1"/>
                </a:solidFill>
                <a:latin typeface="阿里巴巴普惠体" panose="00020600040101010101" charset="-122"/>
                <a:ea typeface="阿里巴巴普惠体" panose="00020600040101010101" charset="-122"/>
              </a:endParaRPr>
            </a:p>
          </p:txBody>
        </p:sp>
      </p:grpSp>
      <p:grpSp>
        <p:nvGrpSpPr>
          <p:cNvPr id="35" name="组合 34"/>
          <p:cNvGrpSpPr/>
          <p:nvPr/>
        </p:nvGrpSpPr>
        <p:grpSpPr>
          <a:xfrm>
            <a:off x="9438496" y="3034603"/>
            <a:ext cx="2134302" cy="882206"/>
            <a:chOff x="9438496" y="2747583"/>
            <a:chExt cx="2134302" cy="882206"/>
          </a:xfrm>
        </p:grpSpPr>
        <p:sp>
          <p:nvSpPr>
            <p:cNvPr id="30" name="iş1ídé"/>
            <p:cNvSpPr/>
            <p:nvPr/>
          </p:nvSpPr>
          <p:spPr bwMode="auto">
            <a:xfrm>
              <a:off x="9438496" y="2792033"/>
              <a:ext cx="2134302" cy="837756"/>
            </a:xfrm>
            <a:custGeom>
              <a:avLst/>
              <a:gdLst>
                <a:gd name="T0" fmla="*/ 1168 w 1168"/>
                <a:gd name="T1" fmla="*/ 230 h 517"/>
                <a:gd name="T2" fmla="*/ 165 w 1168"/>
                <a:gd name="T3" fmla="*/ 517 h 517"/>
                <a:gd name="T4" fmla="*/ 18 w 1168"/>
                <a:gd name="T5" fmla="*/ 449 h 517"/>
                <a:gd name="T6" fmla="*/ 0 w 1168"/>
                <a:gd name="T7" fmla="*/ 424 h 517"/>
                <a:gd name="T8" fmla="*/ 106 w 1168"/>
                <a:gd name="T9" fmla="*/ 313 h 517"/>
                <a:gd name="T10" fmla="*/ 1092 w 1168"/>
                <a:gd name="T11" fmla="*/ 0 h 517"/>
                <a:gd name="T12" fmla="*/ 1110 w 1168"/>
                <a:gd name="T13" fmla="*/ 26 h 517"/>
                <a:gd name="T14" fmla="*/ 1058 w 1168"/>
                <a:gd name="T15" fmla="*/ 145 h 517"/>
                <a:gd name="T16" fmla="*/ 1150 w 1168"/>
                <a:gd name="T17" fmla="*/ 204 h 517"/>
                <a:gd name="T18" fmla="*/ 1168 w 1168"/>
                <a:gd name="T19" fmla="*/ 23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8" h="517">
                  <a:moveTo>
                    <a:pt x="1168" y="230"/>
                  </a:moveTo>
                  <a:lnTo>
                    <a:pt x="165" y="517"/>
                  </a:lnTo>
                  <a:lnTo>
                    <a:pt x="18" y="449"/>
                  </a:lnTo>
                  <a:lnTo>
                    <a:pt x="0" y="424"/>
                  </a:lnTo>
                  <a:lnTo>
                    <a:pt x="106" y="313"/>
                  </a:lnTo>
                  <a:lnTo>
                    <a:pt x="1092" y="0"/>
                  </a:lnTo>
                  <a:lnTo>
                    <a:pt x="1110" y="26"/>
                  </a:lnTo>
                  <a:lnTo>
                    <a:pt x="1058" y="145"/>
                  </a:lnTo>
                  <a:lnTo>
                    <a:pt x="1150" y="204"/>
                  </a:lnTo>
                  <a:lnTo>
                    <a:pt x="1168" y="230"/>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p>
              <a:endParaRPr lang="en-US" sz="3300">
                <a:solidFill>
                  <a:schemeClr val="tx1">
                    <a:lumMod val="75000"/>
                    <a:lumOff val="25000"/>
                  </a:schemeClr>
                </a:solidFill>
              </a:endParaRPr>
            </a:p>
          </p:txBody>
        </p:sp>
        <p:sp>
          <p:nvSpPr>
            <p:cNvPr id="31" name="îšḷiḓè"/>
            <p:cNvSpPr/>
            <p:nvPr/>
          </p:nvSpPr>
          <p:spPr bwMode="auto">
            <a:xfrm>
              <a:off x="9438496" y="2747583"/>
              <a:ext cx="2101410" cy="795626"/>
            </a:xfrm>
            <a:custGeom>
              <a:avLst/>
              <a:gdLst>
                <a:gd name="T0" fmla="*/ 1150 w 1150"/>
                <a:gd name="T1" fmla="*/ 204 h 491"/>
                <a:gd name="T2" fmla="*/ 147 w 1150"/>
                <a:gd name="T3" fmla="*/ 491 h 491"/>
                <a:gd name="T4" fmla="*/ 0 w 1150"/>
                <a:gd name="T5" fmla="*/ 424 h 491"/>
                <a:gd name="T6" fmla="*/ 90 w 1150"/>
                <a:gd name="T7" fmla="*/ 288 h 491"/>
                <a:gd name="T8" fmla="*/ 1092 w 1150"/>
                <a:gd name="T9" fmla="*/ 0 h 491"/>
                <a:gd name="T10" fmla="*/ 1040 w 1150"/>
                <a:gd name="T11" fmla="*/ 119 h 491"/>
                <a:gd name="T12" fmla="*/ 1150 w 1150"/>
                <a:gd name="T13" fmla="*/ 204 h 491"/>
              </a:gdLst>
              <a:ahLst/>
              <a:cxnLst>
                <a:cxn ang="0">
                  <a:pos x="T0" y="T1"/>
                </a:cxn>
                <a:cxn ang="0">
                  <a:pos x="T2" y="T3"/>
                </a:cxn>
                <a:cxn ang="0">
                  <a:pos x="T4" y="T5"/>
                </a:cxn>
                <a:cxn ang="0">
                  <a:pos x="T6" y="T7"/>
                </a:cxn>
                <a:cxn ang="0">
                  <a:pos x="T8" y="T9"/>
                </a:cxn>
                <a:cxn ang="0">
                  <a:pos x="T10" y="T11"/>
                </a:cxn>
                <a:cxn ang="0">
                  <a:pos x="T12" y="T13"/>
                </a:cxn>
              </a:cxnLst>
              <a:rect l="0" t="0" r="r" b="b"/>
              <a:pathLst>
                <a:path w="1150" h="491">
                  <a:moveTo>
                    <a:pt x="1150" y="204"/>
                  </a:moveTo>
                  <a:lnTo>
                    <a:pt x="147" y="491"/>
                  </a:lnTo>
                  <a:lnTo>
                    <a:pt x="0" y="424"/>
                  </a:lnTo>
                  <a:lnTo>
                    <a:pt x="90" y="288"/>
                  </a:lnTo>
                  <a:lnTo>
                    <a:pt x="1092" y="0"/>
                  </a:lnTo>
                  <a:lnTo>
                    <a:pt x="1040" y="119"/>
                  </a:lnTo>
                  <a:lnTo>
                    <a:pt x="1150" y="204"/>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p>
              <a:endParaRPr lang="en-US" sz="3300">
                <a:solidFill>
                  <a:schemeClr val="tx1">
                    <a:lumMod val="75000"/>
                    <a:lumOff val="25000"/>
                  </a:schemeClr>
                </a:solidFill>
              </a:endParaRPr>
            </a:p>
          </p:txBody>
        </p:sp>
        <p:sp>
          <p:nvSpPr>
            <p:cNvPr id="22" name="îṥḻïḍe"/>
            <p:cNvSpPr txBox="1"/>
            <p:nvPr/>
          </p:nvSpPr>
          <p:spPr>
            <a:xfrm rot="20665807">
              <a:off x="10026328" y="3134718"/>
              <a:ext cx="1088387" cy="228367"/>
            </a:xfrm>
            <a:prstGeom prst="rect">
              <a:avLst/>
            </a:prstGeom>
            <a:noFill/>
          </p:spPr>
          <p:txBody>
            <a:bodyPr wrap="square" lIns="91440" tIns="45720" rIns="91440" bIns="45720" rtlCol="0">
              <a:normAutofit fontScale="50000" lnSpcReduction="20000"/>
            </a:bodyPr>
            <a:lstStyle/>
            <a:p>
              <a:pPr algn="ctr"/>
              <a:r>
                <a:rPr lang="zh-CN" altLang="en-US" sz="1600" i="1" dirty="0">
                  <a:solidFill>
                    <a:schemeClr val="bg1"/>
                  </a:solidFill>
                  <a:latin typeface="阿里巴巴普惠体" panose="00020600040101010101" charset="-122"/>
                  <a:ea typeface="阿里巴巴普惠体" panose="00020600040101010101" charset="-122"/>
                </a:rPr>
                <a:t>业务分散</a:t>
              </a:r>
              <a:endParaRPr lang="zh-CN" altLang="en-US" sz="1600" i="1" dirty="0">
                <a:solidFill>
                  <a:schemeClr val="bg1"/>
                </a:solidFill>
                <a:latin typeface="阿里巴巴普惠体" panose="00020600040101010101" charset="-122"/>
                <a:ea typeface="阿里巴巴普惠体" panose="00020600040101010101" charset="-122"/>
              </a:endParaRPr>
            </a:p>
          </p:txBody>
        </p:sp>
      </p:grpSp>
      <p:grpSp>
        <p:nvGrpSpPr>
          <p:cNvPr id="34" name="组合 33"/>
          <p:cNvGrpSpPr/>
          <p:nvPr/>
        </p:nvGrpSpPr>
        <p:grpSpPr>
          <a:xfrm>
            <a:off x="9475043" y="4052134"/>
            <a:ext cx="2024663" cy="768078"/>
            <a:chOff x="9475043" y="3765114"/>
            <a:chExt cx="2024663" cy="768078"/>
          </a:xfrm>
        </p:grpSpPr>
        <p:sp>
          <p:nvSpPr>
            <p:cNvPr id="32" name="îšḷíďè"/>
            <p:cNvSpPr/>
            <p:nvPr/>
          </p:nvSpPr>
          <p:spPr bwMode="auto">
            <a:xfrm>
              <a:off x="9475043" y="3805624"/>
              <a:ext cx="2024663" cy="727568"/>
            </a:xfrm>
            <a:custGeom>
              <a:avLst/>
              <a:gdLst>
                <a:gd name="T0" fmla="*/ 68 w 1108"/>
                <a:gd name="T1" fmla="*/ 0 h 449"/>
                <a:gd name="T2" fmla="*/ 1005 w 1108"/>
                <a:gd name="T3" fmla="*/ 180 h 449"/>
                <a:gd name="T4" fmla="*/ 1021 w 1108"/>
                <a:gd name="T5" fmla="*/ 204 h 449"/>
                <a:gd name="T6" fmla="*/ 1108 w 1108"/>
                <a:gd name="T7" fmla="*/ 351 h 449"/>
                <a:gd name="T8" fmla="*/ 968 w 1108"/>
                <a:gd name="T9" fmla="*/ 449 h 449"/>
                <a:gd name="T10" fmla="*/ 15 w 1108"/>
                <a:gd name="T11" fmla="*/ 245 h 449"/>
                <a:gd name="T12" fmla="*/ 0 w 1108"/>
                <a:gd name="T13" fmla="*/ 220 h 449"/>
                <a:gd name="T14" fmla="*/ 116 w 1108"/>
                <a:gd name="T15" fmla="*/ 145 h 449"/>
                <a:gd name="T16" fmla="*/ 68 w 1108"/>
                <a:gd name="T17" fmla="*/ 0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8" h="449">
                  <a:moveTo>
                    <a:pt x="68" y="0"/>
                  </a:moveTo>
                  <a:lnTo>
                    <a:pt x="1005" y="180"/>
                  </a:lnTo>
                  <a:lnTo>
                    <a:pt x="1021" y="204"/>
                  </a:lnTo>
                  <a:lnTo>
                    <a:pt x="1108" y="351"/>
                  </a:lnTo>
                  <a:lnTo>
                    <a:pt x="968" y="449"/>
                  </a:lnTo>
                  <a:lnTo>
                    <a:pt x="15" y="245"/>
                  </a:lnTo>
                  <a:lnTo>
                    <a:pt x="0" y="220"/>
                  </a:lnTo>
                  <a:lnTo>
                    <a:pt x="116" y="145"/>
                  </a:lnTo>
                  <a:lnTo>
                    <a:pt x="68" y="0"/>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p>
              <a:endParaRPr lang="en-US" sz="3300">
                <a:solidFill>
                  <a:schemeClr val="tx1">
                    <a:lumMod val="75000"/>
                    <a:lumOff val="25000"/>
                  </a:schemeClr>
                </a:solidFill>
              </a:endParaRPr>
            </a:p>
          </p:txBody>
        </p:sp>
        <p:sp>
          <p:nvSpPr>
            <p:cNvPr id="33" name="îslîḍe"/>
            <p:cNvSpPr/>
            <p:nvPr/>
          </p:nvSpPr>
          <p:spPr bwMode="auto">
            <a:xfrm>
              <a:off x="9475043" y="3765114"/>
              <a:ext cx="1993599" cy="729188"/>
            </a:xfrm>
            <a:custGeom>
              <a:avLst/>
              <a:gdLst>
                <a:gd name="T0" fmla="*/ 52 w 1091"/>
                <a:gd name="T1" fmla="*/ 0 h 450"/>
                <a:gd name="T2" fmla="*/ 1005 w 1091"/>
                <a:gd name="T3" fmla="*/ 205 h 450"/>
                <a:gd name="T4" fmla="*/ 1091 w 1091"/>
                <a:gd name="T5" fmla="*/ 351 h 450"/>
                <a:gd name="T6" fmla="*/ 952 w 1091"/>
                <a:gd name="T7" fmla="*/ 450 h 450"/>
                <a:gd name="T8" fmla="*/ 0 w 1091"/>
                <a:gd name="T9" fmla="*/ 245 h 450"/>
                <a:gd name="T10" fmla="*/ 99 w 1091"/>
                <a:gd name="T11" fmla="*/ 146 h 450"/>
                <a:gd name="T12" fmla="*/ 52 w 1091"/>
                <a:gd name="T13" fmla="*/ 0 h 450"/>
              </a:gdLst>
              <a:ahLst/>
              <a:cxnLst>
                <a:cxn ang="0">
                  <a:pos x="T0" y="T1"/>
                </a:cxn>
                <a:cxn ang="0">
                  <a:pos x="T2" y="T3"/>
                </a:cxn>
                <a:cxn ang="0">
                  <a:pos x="T4" y="T5"/>
                </a:cxn>
                <a:cxn ang="0">
                  <a:pos x="T6" y="T7"/>
                </a:cxn>
                <a:cxn ang="0">
                  <a:pos x="T8" y="T9"/>
                </a:cxn>
                <a:cxn ang="0">
                  <a:pos x="T10" y="T11"/>
                </a:cxn>
                <a:cxn ang="0">
                  <a:pos x="T12" y="T13"/>
                </a:cxn>
              </a:cxnLst>
              <a:rect l="0" t="0" r="r" b="b"/>
              <a:pathLst>
                <a:path w="1091" h="450">
                  <a:moveTo>
                    <a:pt x="52" y="0"/>
                  </a:moveTo>
                  <a:lnTo>
                    <a:pt x="1005" y="205"/>
                  </a:lnTo>
                  <a:lnTo>
                    <a:pt x="1091" y="351"/>
                  </a:lnTo>
                  <a:lnTo>
                    <a:pt x="952" y="450"/>
                  </a:lnTo>
                  <a:lnTo>
                    <a:pt x="0" y="245"/>
                  </a:lnTo>
                  <a:lnTo>
                    <a:pt x="99" y="146"/>
                  </a:lnTo>
                  <a:lnTo>
                    <a:pt x="52" y="0"/>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p>
              <a:endParaRPr lang="en-US" sz="3300">
                <a:solidFill>
                  <a:schemeClr val="tx1">
                    <a:lumMod val="75000"/>
                    <a:lumOff val="25000"/>
                  </a:schemeClr>
                </a:solidFill>
              </a:endParaRPr>
            </a:p>
          </p:txBody>
        </p:sp>
        <p:sp>
          <p:nvSpPr>
            <p:cNvPr id="23" name="iṣlíḍe"/>
            <p:cNvSpPr txBox="1"/>
            <p:nvPr/>
          </p:nvSpPr>
          <p:spPr>
            <a:xfrm rot="782097">
              <a:off x="10026328" y="4088946"/>
              <a:ext cx="1088387" cy="228367"/>
            </a:xfrm>
            <a:prstGeom prst="rect">
              <a:avLst/>
            </a:prstGeom>
            <a:noFill/>
          </p:spPr>
          <p:txBody>
            <a:bodyPr wrap="square" lIns="91440" tIns="45720" rIns="91440" bIns="45720" rtlCol="0">
              <a:normAutofit fontScale="50000" lnSpcReduction="20000"/>
            </a:bodyPr>
            <a:lstStyle/>
            <a:p>
              <a:pPr algn="ctr"/>
              <a:r>
                <a:rPr lang="zh-CN" altLang="en-US" sz="1600" i="1" dirty="0">
                  <a:solidFill>
                    <a:schemeClr val="bg1"/>
                  </a:solidFill>
                  <a:latin typeface="阿里巴巴普惠体" panose="00020600040101010101" charset="-122"/>
                  <a:ea typeface="阿里巴巴普惠体" panose="00020600040101010101" charset="-122"/>
                </a:rPr>
                <a:t>集群繁多</a:t>
              </a:r>
              <a:endParaRPr lang="zh-CN" altLang="en-US" sz="1600" i="1" dirty="0">
                <a:solidFill>
                  <a:schemeClr val="bg1"/>
                </a:solidFill>
                <a:latin typeface="阿里巴巴普惠体" panose="00020600040101010101" charset="-122"/>
                <a:ea typeface="阿里巴巴普惠体" panose="00020600040101010101" charset="-122"/>
              </a:endParaRP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íṩļîďê"/>
        <p:cNvGrpSpPr/>
        <p:nvPr/>
      </p:nvGrpSpPr>
      <p:grpSpPr>
        <a:xfrm>
          <a:off x="0" y="0"/>
          <a:ext cx="0" cy="0"/>
          <a:chOff x="0" y="0"/>
          <a:chExt cx="0" cy="0"/>
        </a:xfrm>
      </p:grpSpPr>
      <p:sp>
        <p:nvSpPr>
          <p:cNvPr id="3" name="îs1îde"/>
          <p:cNvSpPr>
            <a:spLocks noGrp="1"/>
          </p:cNvSpPr>
          <p:nvPr>
            <p:ph type="sldNum" sz="quarter" idx="12"/>
          </p:nvPr>
        </p:nvSpPr>
        <p:spPr>
          <a:xfrm>
            <a:off x="8857452" y="6438900"/>
            <a:ext cx="2661448" cy="215900"/>
          </a:xfrm>
        </p:spPr>
        <p:txBody>
          <a:bodyPr/>
          <a:lstStyle/>
          <a:p>
            <a:fld id="{7F65B630-C7FF-41C0-9923-C5E5E29EED81}" type="slidenum">
              <a:rPr lang="zh-CN" altLang="en-US" smtClean="0"/>
            </a:fld>
            <a:endParaRPr lang="zh-CN" altLang="en-US"/>
          </a:p>
        </p:txBody>
      </p:sp>
      <p:sp>
        <p:nvSpPr>
          <p:cNvPr id="9" name="i$líḋe"/>
          <p:cNvSpPr>
            <a:spLocks noGrp="1"/>
          </p:cNvSpPr>
          <p:nvPr>
            <p:ph type="title"/>
          </p:nvPr>
        </p:nvSpPr>
        <p:spPr>
          <a:xfrm>
            <a:off x="660400" y="0"/>
            <a:ext cx="10858500" cy="1028700"/>
          </a:xfrm>
        </p:spPr>
        <p:txBody>
          <a:bodyPr>
            <a:normAutofit/>
          </a:bodyPr>
          <a:lstStyle/>
          <a:p>
            <a:r>
              <a:rPr lang="zh-CN" altLang="en-US" sz="2400" dirty="0">
                <a:solidFill>
                  <a:schemeClr val="accent1"/>
                </a:solidFill>
                <a:latin typeface="Alibaba PuHuiTi Bold" panose="00020600040101010101" charset="-122"/>
                <a:ea typeface="Alibaba PuHuiTi Bold" panose="00020600040101010101" charset="-122"/>
              </a:rPr>
              <a:t>多云</a:t>
            </a:r>
            <a:r>
              <a:rPr lang="en-US" altLang="zh-CN" sz="2400" dirty="0">
                <a:solidFill>
                  <a:schemeClr val="accent1"/>
                </a:solidFill>
                <a:latin typeface="Alibaba PuHuiTi Bold" panose="00020600040101010101" charset="-122"/>
                <a:ea typeface="Alibaba PuHuiTi Bold" panose="00020600040101010101" charset="-122"/>
              </a:rPr>
              <a:t> Karmada Web </a:t>
            </a:r>
            <a:r>
              <a:rPr sz="2400" dirty="0">
                <a:solidFill>
                  <a:schemeClr val="accent1"/>
                </a:solidFill>
                <a:latin typeface="Alibaba PuHuiTi Bold" panose="00020600040101010101" charset="-122"/>
                <a:ea typeface="Alibaba PuHuiTi Bold" panose="00020600040101010101" charset="-122"/>
              </a:rPr>
              <a:t>控制台</a:t>
            </a:r>
            <a:r>
              <a:rPr sz="2400" dirty="0">
                <a:solidFill>
                  <a:schemeClr val="accent1"/>
                </a:solidFill>
                <a:latin typeface="Alibaba PuHuiTi Bold" panose="00020600040101010101" charset="-122"/>
                <a:ea typeface="Alibaba PuHuiTi Bold" panose="00020600040101010101" charset="-122"/>
              </a:rPr>
              <a:t>示例</a:t>
            </a:r>
            <a:endParaRPr sz="2400" dirty="0">
              <a:solidFill>
                <a:schemeClr val="accent1"/>
              </a:solidFill>
              <a:latin typeface="Alibaba PuHuiTi Bold" panose="00020600040101010101" charset="-122"/>
              <a:ea typeface="Alibaba PuHuiTi Bold" panose="00020600040101010101" charset="-122"/>
            </a:endParaRPr>
          </a:p>
        </p:txBody>
      </p:sp>
      <p:pic>
        <p:nvPicPr>
          <p:cNvPr id="10" name="图片 9"/>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75999" y="1141499"/>
            <a:ext cx="5602701" cy="4320000"/>
          </a:xfrm>
          <a:prstGeom prst="rect">
            <a:avLst/>
          </a:prstGeom>
          <a:effectLst>
            <a:outerShdw blurRad="503143" dist="50800" dir="5400000" sx="89989" sy="89989" algn="ctr" rotWithShape="0">
              <a:srgbClr val="000000">
                <a:alpha val="90235"/>
              </a:srgbClr>
            </a:outerShdw>
          </a:effectLst>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2958396" y="1649499"/>
            <a:ext cx="6507204" cy="4067002"/>
          </a:xfrm>
          <a:prstGeom prst="rect">
            <a:avLst/>
          </a:prstGeom>
          <a:effectLst>
            <a:outerShdw blurRad="503143" dist="50800" dir="5400000" sx="89989" sy="89989" algn="ctr" rotWithShape="0">
              <a:srgbClr val="000000">
                <a:alpha val="90235"/>
              </a:srgbClr>
            </a:outerShdw>
          </a:effectLst>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5089230" y="2063278"/>
            <a:ext cx="6439751" cy="4024844"/>
          </a:xfrm>
          <a:prstGeom prst="rect">
            <a:avLst/>
          </a:prstGeom>
          <a:effectLst>
            <a:outerShdw blurRad="503143" dist="50800" dir="5400000" sx="89989" sy="89989" algn="ctr" rotWithShape="0">
              <a:srgbClr val="000000">
                <a:alpha val="90235"/>
              </a:srgbClr>
            </a:outerShdw>
          </a:effectLst>
        </p:spPr>
      </p:pic>
    </p:spTree>
    <p:custDataLst>
      <p:tags r:id="rId4"/>
    </p:custDataLst>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íṩļîďê"/>
        <p:cNvGrpSpPr/>
        <p:nvPr/>
      </p:nvGrpSpPr>
      <p:grpSpPr>
        <a:xfrm>
          <a:off x="0" y="0"/>
          <a:ext cx="0" cy="0"/>
          <a:chOff x="0" y="0"/>
          <a:chExt cx="0" cy="0"/>
        </a:xfrm>
      </p:grpSpPr>
      <p:sp>
        <p:nvSpPr>
          <p:cNvPr id="3" name="îs1îde"/>
          <p:cNvSpPr>
            <a:spLocks noGrp="1"/>
          </p:cNvSpPr>
          <p:nvPr>
            <p:ph type="sldNum" sz="quarter" idx="12"/>
          </p:nvPr>
        </p:nvSpPr>
        <p:spPr>
          <a:xfrm>
            <a:off x="8857452" y="6438900"/>
            <a:ext cx="2661448" cy="215900"/>
          </a:xfrm>
        </p:spPr>
        <p:txBody>
          <a:bodyPr/>
          <a:lstStyle/>
          <a:p>
            <a:fld id="{7F65B630-C7FF-41C0-9923-C5E5E29EED81}" type="slidenum">
              <a:rPr lang="zh-CN" altLang="en-US" smtClean="0"/>
            </a:fld>
            <a:endParaRPr lang="zh-CN" altLang="en-US"/>
          </a:p>
        </p:txBody>
      </p:sp>
      <p:sp>
        <p:nvSpPr>
          <p:cNvPr id="5" name="i$líḋe"/>
          <p:cNvSpPr>
            <a:spLocks noGrp="1"/>
          </p:cNvSpPr>
          <p:nvPr>
            <p:ph type="title"/>
          </p:nvPr>
        </p:nvSpPr>
        <p:spPr>
          <a:xfrm>
            <a:off x="660400" y="0"/>
            <a:ext cx="10858500" cy="1028700"/>
          </a:xfrm>
        </p:spPr>
        <p:txBody>
          <a:bodyPr>
            <a:normAutofit/>
          </a:bodyPr>
          <a:lstStyle/>
          <a:p>
            <a:pPr>
              <a:buSzPct val="25000"/>
            </a:pPr>
            <a:r>
              <a:rPr lang="zh-CN" altLang="en-US" dirty="0">
                <a:solidFill>
                  <a:schemeClr val="accent1"/>
                </a:solidFill>
                <a:latin typeface="Alibaba PuHuiTi Bold" panose="00020600040101010101" charset="-122"/>
                <a:ea typeface="Alibaba PuHuiTi Bold" panose="00020600040101010101" charset="-122"/>
              </a:rPr>
              <a:t>多云工作负载资源</a:t>
            </a:r>
            <a:r>
              <a:rPr lang="zh-CN" altLang="en-US" dirty="0">
                <a:solidFill>
                  <a:schemeClr val="accent1"/>
                </a:solidFill>
                <a:latin typeface="Alibaba PuHuiTi Bold" panose="00020600040101010101" charset="-122"/>
                <a:ea typeface="Alibaba PuHuiTi Bold" panose="00020600040101010101" charset="-122"/>
              </a:rPr>
              <a:t>工作台</a:t>
            </a:r>
            <a:endParaRPr lang="zh-CN" altLang="en-US" dirty="0">
              <a:solidFill>
                <a:schemeClr val="accent1"/>
              </a:solidFill>
              <a:latin typeface="Alibaba PuHuiTi Bold" panose="00020600040101010101" charset="-122"/>
              <a:ea typeface="Alibaba PuHuiTi Bold" panose="00020600040101010101"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60400" y="1126624"/>
            <a:ext cx="5484120" cy="4678640"/>
          </a:xfrm>
          <a:prstGeom prst="rect">
            <a:avLst/>
          </a:prstGeom>
          <a:effectLst>
            <a:outerShdw blurRad="503143" dist="50800" dir="5400000" sx="89989" sy="89989" algn="ctr" rotWithShape="0">
              <a:srgbClr val="000000">
                <a:alpha val="90235"/>
              </a:srgbClr>
            </a:outerShdw>
          </a:effectLst>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2482234" y="1507197"/>
            <a:ext cx="7324571" cy="4577856"/>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4402085" y="1916832"/>
            <a:ext cx="7116815" cy="4448009"/>
          </a:xfrm>
          <a:prstGeom prst="rect">
            <a:avLst/>
          </a:prstGeom>
          <a:effectLst>
            <a:outerShdw blurRad="503143" dist="50800" dir="5400000" sx="89989" sy="89989" algn="ctr" rotWithShape="0">
              <a:srgbClr val="000000">
                <a:alpha val="90235"/>
              </a:srgbClr>
            </a:outerShdw>
          </a:effectLst>
        </p:spPr>
      </p:pic>
    </p:spTree>
    <p:custDataLst>
      <p:tags r:id="rId4"/>
    </p:custDataLst>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íṩļîďê"/>
        <p:cNvGrpSpPr/>
        <p:nvPr/>
      </p:nvGrpSpPr>
      <p:grpSpPr>
        <a:xfrm>
          <a:off x="0" y="0"/>
          <a:ext cx="0" cy="0"/>
          <a:chOff x="0" y="0"/>
          <a:chExt cx="0" cy="0"/>
        </a:xfrm>
      </p:grpSpPr>
      <p:sp>
        <p:nvSpPr>
          <p:cNvPr id="3" name="îs1îde"/>
          <p:cNvSpPr>
            <a:spLocks noGrp="1"/>
          </p:cNvSpPr>
          <p:nvPr>
            <p:ph type="sldNum" sz="quarter" idx="12"/>
          </p:nvPr>
        </p:nvSpPr>
        <p:spPr>
          <a:xfrm>
            <a:off x="8857452" y="6438900"/>
            <a:ext cx="2661448" cy="215900"/>
          </a:xfrm>
        </p:spPr>
        <p:txBody>
          <a:bodyPr/>
          <a:lstStyle/>
          <a:p>
            <a:fld id="{7F65B630-C7FF-41C0-9923-C5E5E29EED81}" type="slidenum">
              <a:rPr lang="zh-CN" altLang="en-US" smtClean="0">
                <a:latin typeface="+mn-ea"/>
              </a:rPr>
            </a:fld>
            <a:endParaRPr lang="zh-CN" altLang="en-US">
              <a:latin typeface="+mn-ea"/>
            </a:endParaRPr>
          </a:p>
        </p:txBody>
      </p:sp>
      <p:sp>
        <p:nvSpPr>
          <p:cNvPr id="9" name="i$líḋe"/>
          <p:cNvSpPr>
            <a:spLocks noGrp="1"/>
          </p:cNvSpPr>
          <p:nvPr>
            <p:ph type="title"/>
          </p:nvPr>
        </p:nvSpPr>
        <p:spPr>
          <a:xfrm>
            <a:off x="660400" y="0"/>
            <a:ext cx="10858500" cy="1028700"/>
          </a:xfrm>
        </p:spPr>
        <p:txBody>
          <a:bodyPr>
            <a:normAutofit/>
          </a:bodyPr>
          <a:lstStyle/>
          <a:p>
            <a:r>
              <a:rPr lang="zh-CN" altLang="en-US" dirty="0">
                <a:solidFill>
                  <a:schemeClr val="accent1"/>
                </a:solidFill>
                <a:latin typeface="Alibaba PuHuiTi Bold" panose="00020600040101010101" charset="-122"/>
                <a:ea typeface="Alibaba PuHuiTi Bold" panose="00020600040101010101" charset="-122"/>
              </a:rPr>
              <a:t>多</a:t>
            </a:r>
            <a:r>
              <a:rPr lang="en-US" altLang="zh-CN" dirty="0">
                <a:solidFill>
                  <a:schemeClr val="accent1"/>
                </a:solidFill>
                <a:latin typeface="Alibaba PuHuiTi Bold" panose="00020600040101010101" charset="-122"/>
                <a:ea typeface="Alibaba PuHuiTi Bold" panose="00020600040101010101" charset="-122"/>
              </a:rPr>
              <a:t>Karmada </a:t>
            </a:r>
            <a:r>
              <a:rPr lang="zh-CN" altLang="en-US" dirty="0">
                <a:solidFill>
                  <a:schemeClr val="accent1"/>
                </a:solidFill>
                <a:latin typeface="Alibaba PuHuiTi Bold" panose="00020600040101010101" charset="-122"/>
                <a:ea typeface="Alibaba PuHuiTi Bold" panose="00020600040101010101" charset="-122"/>
              </a:rPr>
              <a:t>实例实现</a:t>
            </a:r>
            <a:r>
              <a:rPr lang="zh-CN" altLang="en-US" dirty="0">
                <a:solidFill>
                  <a:schemeClr val="accent1"/>
                </a:solidFill>
                <a:latin typeface="Alibaba PuHuiTi Bold" panose="00020600040101010101" charset="-122"/>
                <a:ea typeface="Alibaba PuHuiTi Bold" panose="00020600040101010101" charset="-122"/>
              </a:rPr>
              <a:t>架构</a:t>
            </a:r>
            <a:endParaRPr lang="zh-CN" altLang="en-US" dirty="0">
              <a:solidFill>
                <a:schemeClr val="accent1"/>
              </a:solidFill>
              <a:latin typeface="Alibaba PuHuiTi Bold" panose="00020600040101010101" charset="-122"/>
              <a:ea typeface="Alibaba PuHuiTi Bold" panose="00020600040101010101" charset="-122"/>
            </a:endParaRPr>
          </a:p>
        </p:txBody>
      </p:sp>
      <p:grpSp>
        <p:nvGrpSpPr>
          <p:cNvPr id="77" name="组合 76"/>
          <p:cNvGrpSpPr/>
          <p:nvPr/>
        </p:nvGrpSpPr>
        <p:grpSpPr>
          <a:xfrm>
            <a:off x="1353816" y="5814636"/>
            <a:ext cx="9145016" cy="624264"/>
            <a:chOff x="767408" y="3524816"/>
            <a:chExt cx="9145016" cy="624264"/>
          </a:xfrm>
        </p:grpSpPr>
        <p:sp>
          <p:nvSpPr>
            <p:cNvPr id="2" name="矩形 1"/>
            <p:cNvSpPr/>
            <p:nvPr/>
          </p:nvSpPr>
          <p:spPr>
            <a:xfrm>
              <a:off x="767408" y="3524816"/>
              <a:ext cx="9145016" cy="624264"/>
            </a:xfrm>
            <a:prstGeom prst="rect">
              <a:avLst/>
            </a:prstGeom>
            <a:noFill/>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kumimoji="1" lang="zh-CN" altLang="en-US">
                <a:latin typeface="+mn-ea"/>
              </a:endParaRPr>
            </a:p>
          </p:txBody>
        </p:sp>
        <p:sp>
          <p:nvSpPr>
            <p:cNvPr id="10" name="文本框 9"/>
            <p:cNvSpPr txBox="1"/>
            <p:nvPr/>
          </p:nvSpPr>
          <p:spPr>
            <a:xfrm>
              <a:off x="3986732" y="3652282"/>
              <a:ext cx="2800350" cy="368300"/>
            </a:xfrm>
            <a:prstGeom prst="rect">
              <a:avLst/>
            </a:prstGeom>
            <a:noFill/>
          </p:spPr>
          <p:txBody>
            <a:bodyPr wrap="none" rtlCol="0">
              <a:spAutoFit/>
            </a:bodyPr>
            <a:lstStyle/>
            <a:p>
              <a:r>
                <a:rPr kumimoji="1" lang="en-US" altLang="zh-CN" dirty="0">
                  <a:latin typeface="阿里巴巴普惠体" panose="00020600040101010101" charset="-122"/>
                  <a:ea typeface="阿里巴巴普惠体" panose="00020600040101010101" charset="-122"/>
                </a:rPr>
                <a:t>DaoCloud Enterprise 5.0</a:t>
              </a:r>
              <a:endParaRPr kumimoji="1" lang="zh-CN" altLang="en-US" dirty="0">
                <a:latin typeface="阿里巴巴普惠体" panose="00020600040101010101" charset="-122"/>
                <a:ea typeface="阿里巴巴普惠体" panose="00020600040101010101" charset="-122"/>
              </a:endParaRPr>
            </a:p>
          </p:txBody>
        </p:sp>
      </p:grpSp>
      <p:grpSp>
        <p:nvGrpSpPr>
          <p:cNvPr id="78" name="组合 77"/>
          <p:cNvGrpSpPr/>
          <p:nvPr/>
        </p:nvGrpSpPr>
        <p:grpSpPr>
          <a:xfrm>
            <a:off x="1353816" y="1188518"/>
            <a:ext cx="9145016" cy="624264"/>
            <a:chOff x="767408" y="2636522"/>
            <a:chExt cx="9145016" cy="624264"/>
          </a:xfrm>
        </p:grpSpPr>
        <p:sp>
          <p:nvSpPr>
            <p:cNvPr id="15" name="矩形 14"/>
            <p:cNvSpPr/>
            <p:nvPr/>
          </p:nvSpPr>
          <p:spPr>
            <a:xfrm>
              <a:off x="767408" y="2636522"/>
              <a:ext cx="9145016" cy="624264"/>
            </a:xfrm>
            <a:prstGeom prst="rect">
              <a:avLst/>
            </a:prstGeom>
            <a:noFill/>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kumimoji="1" lang="zh-CN" altLang="en-US">
                <a:latin typeface="+mn-ea"/>
              </a:endParaRPr>
            </a:p>
          </p:txBody>
        </p:sp>
        <p:sp>
          <p:nvSpPr>
            <p:cNvPr id="25" name="文本框 24"/>
            <p:cNvSpPr txBox="1"/>
            <p:nvPr/>
          </p:nvSpPr>
          <p:spPr>
            <a:xfrm>
              <a:off x="4540848" y="2789378"/>
              <a:ext cx="2158365" cy="368300"/>
            </a:xfrm>
            <a:prstGeom prst="rect">
              <a:avLst/>
            </a:prstGeom>
            <a:noFill/>
          </p:spPr>
          <p:txBody>
            <a:bodyPr wrap="none" rtlCol="0">
              <a:spAutoFit/>
            </a:bodyPr>
            <a:lstStyle/>
            <a:p>
              <a:r>
                <a:rPr kumimoji="1" lang="en-US" altLang="zh-CN" dirty="0">
                  <a:latin typeface="阿里巴巴普惠体" panose="00020600040101010101" charset="-122"/>
                  <a:ea typeface="阿里巴巴普惠体" panose="00020600040101010101" charset="-122"/>
                </a:rPr>
                <a:t>Karmada </a:t>
              </a:r>
              <a:r>
                <a:rPr kumimoji="1" lang="zh-CN" altLang="en-US" dirty="0">
                  <a:latin typeface="阿里巴巴普惠体" panose="00020600040101010101" charset="-122"/>
                  <a:ea typeface="阿里巴巴普惠体" panose="00020600040101010101" charset="-122"/>
                </a:rPr>
                <a:t>多云编排</a:t>
              </a:r>
              <a:endParaRPr kumimoji="1" lang="zh-CN" altLang="en-US" dirty="0">
                <a:latin typeface="阿里巴巴普惠体" panose="00020600040101010101" charset="-122"/>
                <a:ea typeface="阿里巴巴普惠体" panose="00020600040101010101" charset="-122"/>
              </a:endParaRPr>
            </a:p>
          </p:txBody>
        </p:sp>
      </p:grpSp>
      <p:grpSp>
        <p:nvGrpSpPr>
          <p:cNvPr id="72" name="组合 71"/>
          <p:cNvGrpSpPr/>
          <p:nvPr/>
        </p:nvGrpSpPr>
        <p:grpSpPr>
          <a:xfrm>
            <a:off x="5920846" y="2141903"/>
            <a:ext cx="3256139" cy="912815"/>
            <a:chOff x="3999241" y="1474049"/>
            <a:chExt cx="3256139" cy="912815"/>
          </a:xfrm>
        </p:grpSpPr>
        <p:sp>
          <p:nvSpPr>
            <p:cNvPr id="59" name="矩形 58"/>
            <p:cNvSpPr/>
            <p:nvPr/>
          </p:nvSpPr>
          <p:spPr>
            <a:xfrm>
              <a:off x="3999241" y="1474049"/>
              <a:ext cx="3256139" cy="912815"/>
            </a:xfrm>
            <a:prstGeom prst="rect">
              <a:avLst/>
            </a:prstGeom>
            <a:solidFill>
              <a:srgbClr val="6A8ED5">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dirty="0">
                <a:latin typeface="+mn-ea"/>
              </a:endParaRPr>
            </a:p>
          </p:txBody>
        </p:sp>
        <p:sp>
          <p:nvSpPr>
            <p:cNvPr id="60" name="文本框 59"/>
            <p:cNvSpPr txBox="1"/>
            <p:nvPr/>
          </p:nvSpPr>
          <p:spPr>
            <a:xfrm>
              <a:off x="4013305" y="1568759"/>
              <a:ext cx="1249680" cy="306705"/>
            </a:xfrm>
            <a:prstGeom prst="rect">
              <a:avLst/>
            </a:prstGeom>
            <a:noFill/>
          </p:spPr>
          <p:txBody>
            <a:bodyPr wrap="none" rtlCol="0">
              <a:spAutoFit/>
            </a:bodyPr>
            <a:lstStyle/>
            <a:p>
              <a:r>
                <a:rPr kumimoji="1" lang="zh-CN" altLang="en-US" sz="1400" dirty="0">
                  <a:solidFill>
                    <a:schemeClr val="bg1"/>
                  </a:solidFill>
                  <a:latin typeface="阿里巴巴普惠体" panose="00020600040101010101" charset="-122"/>
                  <a:ea typeface="阿里巴巴普惠体" panose="00020600040101010101" charset="-122"/>
                </a:rPr>
                <a:t>多云集群实例</a:t>
              </a:r>
              <a:endParaRPr kumimoji="1" lang="zh-CN" altLang="en-US" sz="1400" dirty="0">
                <a:solidFill>
                  <a:schemeClr val="bg1"/>
                </a:solidFill>
                <a:latin typeface="阿里巴巴普惠体" panose="00020600040101010101" charset="-122"/>
                <a:ea typeface="阿里巴巴普惠体" panose="00020600040101010101" charset="-122"/>
              </a:endParaRPr>
            </a:p>
          </p:txBody>
        </p:sp>
        <p:pic>
          <p:nvPicPr>
            <p:cNvPr id="62" name="图片 6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94175" y="1936952"/>
              <a:ext cx="350693" cy="350693"/>
            </a:xfrm>
            <a:prstGeom prst="rect">
              <a:avLst/>
            </a:prstGeom>
          </p:spPr>
        </p:pic>
        <p:sp>
          <p:nvSpPr>
            <p:cNvPr id="64" name="文本框 63"/>
            <p:cNvSpPr txBox="1"/>
            <p:nvPr/>
          </p:nvSpPr>
          <p:spPr>
            <a:xfrm>
              <a:off x="6236266" y="1972928"/>
              <a:ext cx="1019114" cy="275590"/>
            </a:xfrm>
            <a:prstGeom prst="rect">
              <a:avLst/>
            </a:prstGeom>
            <a:noFill/>
          </p:spPr>
          <p:txBody>
            <a:bodyPr wrap="square">
              <a:spAutoFit/>
            </a:bodyPr>
            <a:lstStyle/>
            <a:p>
              <a:pPr algn="ctr"/>
              <a:r>
                <a:rPr kumimoji="1" lang="en-US" altLang="zh-CN" sz="1200" dirty="0">
                  <a:solidFill>
                    <a:srgbClr val="005DFF"/>
                  </a:solidFill>
                  <a:latin typeface="阿里巴巴普惠体" panose="00020600040101010101" charset="-122"/>
                  <a:ea typeface="阿里巴巴普惠体" panose="00020600040101010101" charset="-122"/>
                </a:rPr>
                <a:t>Cluster</a:t>
              </a:r>
              <a:r>
                <a:rPr kumimoji="1" lang="zh-CN" altLang="en-US" sz="1200" dirty="0">
                  <a:solidFill>
                    <a:srgbClr val="005DFF"/>
                  </a:solidFill>
                  <a:latin typeface="阿里巴巴普惠体" panose="00020600040101010101" charset="-122"/>
                  <a:ea typeface="阿里巴巴普惠体" panose="00020600040101010101" charset="-122"/>
                </a:rPr>
                <a:t> </a:t>
              </a:r>
              <a:r>
                <a:rPr kumimoji="1" lang="en-US" altLang="zh-CN" sz="1200" dirty="0">
                  <a:solidFill>
                    <a:srgbClr val="005DFF"/>
                  </a:solidFill>
                  <a:latin typeface="阿里巴巴普惠体" panose="00020600040101010101" charset="-122"/>
                  <a:ea typeface="阿里巴巴普惠体" panose="00020600040101010101" charset="-122"/>
                </a:rPr>
                <a:t>D</a:t>
              </a:r>
              <a:endParaRPr kumimoji="1" lang="zh-CN" altLang="en-US" sz="1200" dirty="0">
                <a:solidFill>
                  <a:srgbClr val="005DFF"/>
                </a:solidFill>
                <a:latin typeface="阿里巴巴普惠体" panose="00020600040101010101" charset="-122"/>
                <a:ea typeface="阿里巴巴普惠体" panose="00020600040101010101" charset="-122"/>
              </a:endParaRPr>
            </a:p>
          </p:txBody>
        </p:sp>
        <p:pic>
          <p:nvPicPr>
            <p:cNvPr id="65" name="图片 6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0631" y="1907057"/>
              <a:ext cx="434868" cy="403126"/>
            </a:xfrm>
            <a:prstGeom prst="rect">
              <a:avLst/>
            </a:prstGeom>
          </p:spPr>
        </p:pic>
        <p:sp>
          <p:nvSpPr>
            <p:cNvPr id="66" name="文本框 65"/>
            <p:cNvSpPr txBox="1"/>
            <p:nvPr/>
          </p:nvSpPr>
          <p:spPr>
            <a:xfrm>
              <a:off x="4421647" y="1975693"/>
              <a:ext cx="1179659" cy="275590"/>
            </a:xfrm>
            <a:prstGeom prst="rect">
              <a:avLst/>
            </a:prstGeom>
            <a:noFill/>
          </p:spPr>
          <p:txBody>
            <a:bodyPr wrap="square">
              <a:spAutoFit/>
            </a:bodyPr>
            <a:lstStyle/>
            <a:p>
              <a:pPr algn="ctr"/>
              <a:r>
                <a:rPr kumimoji="1" lang="en-US" altLang="zh-CN" sz="1200" dirty="0">
                  <a:latin typeface="阿里巴巴普惠体" panose="00020600040101010101" charset="-122"/>
                  <a:ea typeface="阿里巴巴普惠体" panose="00020600040101010101" charset="-122"/>
                </a:rPr>
                <a:t>Cluster</a:t>
              </a:r>
              <a:r>
                <a:rPr kumimoji="1" lang="zh-CN" altLang="en-US" sz="1200" dirty="0">
                  <a:latin typeface="阿里巴巴普惠体" panose="00020600040101010101" charset="-122"/>
                  <a:ea typeface="阿里巴巴普惠体" panose="00020600040101010101" charset="-122"/>
                </a:rPr>
                <a:t> </a:t>
              </a:r>
              <a:r>
                <a:rPr kumimoji="1" lang="en-US" altLang="zh-CN" sz="1200" dirty="0">
                  <a:latin typeface="阿里巴巴普惠体" panose="00020600040101010101" charset="-122"/>
                  <a:ea typeface="阿里巴巴普惠体" panose="00020600040101010101" charset="-122"/>
                </a:rPr>
                <a:t>C</a:t>
              </a:r>
              <a:endParaRPr kumimoji="1" lang="zh-CN" altLang="en-US" sz="1200" dirty="0">
                <a:latin typeface="阿里巴巴普惠体" panose="00020600040101010101" charset="-122"/>
                <a:ea typeface="阿里巴巴普惠体" panose="00020600040101010101" charset="-122"/>
              </a:endParaRPr>
            </a:p>
          </p:txBody>
        </p:sp>
      </p:grpSp>
      <p:grpSp>
        <p:nvGrpSpPr>
          <p:cNvPr id="79" name="组合 78"/>
          <p:cNvGrpSpPr/>
          <p:nvPr/>
        </p:nvGrpSpPr>
        <p:grpSpPr>
          <a:xfrm>
            <a:off x="1353816" y="3717032"/>
            <a:ext cx="9145016" cy="1800200"/>
            <a:chOff x="767408" y="4393890"/>
            <a:chExt cx="9145016" cy="1800200"/>
          </a:xfrm>
        </p:grpSpPr>
        <p:grpSp>
          <p:nvGrpSpPr>
            <p:cNvPr id="76" name="组合 75"/>
            <p:cNvGrpSpPr/>
            <p:nvPr/>
          </p:nvGrpSpPr>
          <p:grpSpPr>
            <a:xfrm>
              <a:off x="7392144" y="4393890"/>
              <a:ext cx="2520280" cy="1800200"/>
              <a:chOff x="7392144" y="4393890"/>
              <a:chExt cx="2520280" cy="1800200"/>
            </a:xfrm>
          </p:grpSpPr>
          <p:sp>
            <p:nvSpPr>
              <p:cNvPr id="28" name="矩形 27"/>
              <p:cNvSpPr/>
              <p:nvPr/>
            </p:nvSpPr>
            <p:spPr>
              <a:xfrm>
                <a:off x="7392144" y="4393890"/>
                <a:ext cx="2520280" cy="1800200"/>
              </a:xfrm>
              <a:prstGeom prst="rect">
                <a:avLst/>
              </a:prstGeom>
              <a:noFill/>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kumimoji="1" lang="zh-CN" altLang="en-US">
                  <a:latin typeface="+mn-ea"/>
                </a:endParaRPr>
              </a:p>
            </p:txBody>
          </p:sp>
          <p:grpSp>
            <p:nvGrpSpPr>
              <p:cNvPr id="29" name="组合 28"/>
              <p:cNvGrpSpPr/>
              <p:nvPr/>
            </p:nvGrpSpPr>
            <p:grpSpPr>
              <a:xfrm>
                <a:off x="7752184" y="4825938"/>
                <a:ext cx="2014814" cy="1257583"/>
                <a:chOff x="2785042" y="3461059"/>
                <a:chExt cx="2014814" cy="1257583"/>
              </a:xfrm>
            </p:grpSpPr>
            <p:sp>
              <p:nvSpPr>
                <p:cNvPr id="30" name="矩形 29"/>
                <p:cNvSpPr/>
                <p:nvPr/>
              </p:nvSpPr>
              <p:spPr>
                <a:xfrm>
                  <a:off x="2785042" y="3461059"/>
                  <a:ext cx="1584176" cy="86409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n-ea"/>
                  </a:endParaRPr>
                </a:p>
              </p:txBody>
            </p:sp>
            <p:sp>
              <p:nvSpPr>
                <p:cNvPr id="31" name="矩形 30"/>
                <p:cNvSpPr/>
                <p:nvPr/>
              </p:nvSpPr>
              <p:spPr>
                <a:xfrm>
                  <a:off x="2992230" y="3652983"/>
                  <a:ext cx="1584176" cy="864096"/>
                </a:xfrm>
                <a:prstGeom prst="rect">
                  <a:avLst/>
                </a:prstGeom>
                <a:solidFill>
                  <a:schemeClr val="tx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n-ea"/>
                  </a:endParaRPr>
                </a:p>
              </p:txBody>
            </p:sp>
            <p:grpSp>
              <p:nvGrpSpPr>
                <p:cNvPr id="32" name="组合 31"/>
                <p:cNvGrpSpPr/>
                <p:nvPr/>
              </p:nvGrpSpPr>
              <p:grpSpPr>
                <a:xfrm>
                  <a:off x="3215680" y="3854546"/>
                  <a:ext cx="1584176" cy="864096"/>
                  <a:chOff x="4007768" y="2132856"/>
                  <a:chExt cx="1584176" cy="864096"/>
                </a:xfrm>
              </p:grpSpPr>
              <p:sp>
                <p:nvSpPr>
                  <p:cNvPr id="33" name="矩形 32"/>
                  <p:cNvSpPr/>
                  <p:nvPr/>
                </p:nvSpPr>
                <p:spPr>
                  <a:xfrm>
                    <a:off x="4007768" y="2132856"/>
                    <a:ext cx="1584176" cy="864096"/>
                  </a:xfrm>
                  <a:prstGeom prst="rect">
                    <a:avLst/>
                  </a:prstGeom>
                  <a:solidFill>
                    <a:schemeClr val="tx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n-ea"/>
                    </a:endParaRPr>
                  </a:p>
                </p:txBody>
              </p:sp>
              <p:pic>
                <p:nvPicPr>
                  <p:cNvPr id="34" name="图片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8526" y="2417013"/>
                    <a:ext cx="376372" cy="348900"/>
                  </a:xfrm>
                  <a:prstGeom prst="rect">
                    <a:avLst/>
                  </a:prstGeom>
                </p:spPr>
              </p:pic>
              <p:sp>
                <p:nvSpPr>
                  <p:cNvPr id="35" name="文本框 34"/>
                  <p:cNvSpPr txBox="1"/>
                  <p:nvPr/>
                </p:nvSpPr>
                <p:spPr>
                  <a:xfrm>
                    <a:off x="4412285" y="2476100"/>
                    <a:ext cx="1179659" cy="275590"/>
                  </a:xfrm>
                  <a:prstGeom prst="rect">
                    <a:avLst/>
                  </a:prstGeom>
                  <a:noFill/>
                </p:spPr>
                <p:txBody>
                  <a:bodyPr wrap="square">
                    <a:spAutoFit/>
                  </a:bodyPr>
                  <a:lstStyle/>
                  <a:p>
                    <a:pPr algn="ctr"/>
                    <a:r>
                      <a:rPr kumimoji="1" lang="en-US" altLang="zh-CN" sz="1200" dirty="0">
                        <a:latin typeface="阿里巴巴普惠体" panose="00020600040101010101" charset="-122"/>
                        <a:ea typeface="阿里巴巴普惠体" panose="00020600040101010101" charset="-122"/>
                      </a:rPr>
                      <a:t>Cluster</a:t>
                    </a:r>
                    <a:r>
                      <a:rPr kumimoji="1" lang="zh-CN" altLang="en-US" sz="1200" dirty="0">
                        <a:latin typeface="阿里巴巴普惠体" panose="00020600040101010101" charset="-122"/>
                        <a:ea typeface="阿里巴巴普惠体" panose="00020600040101010101" charset="-122"/>
                      </a:rPr>
                      <a:t> </a:t>
                    </a:r>
                    <a:r>
                      <a:rPr kumimoji="1" lang="en-US" altLang="zh-CN" sz="1200" dirty="0">
                        <a:latin typeface="阿里巴巴普惠体" panose="00020600040101010101" charset="-122"/>
                        <a:ea typeface="阿里巴巴普惠体" panose="00020600040101010101" charset="-122"/>
                      </a:rPr>
                      <a:t>C</a:t>
                    </a:r>
                    <a:endParaRPr kumimoji="1" lang="zh-CN" altLang="en-US" sz="1200" dirty="0">
                      <a:latin typeface="阿里巴巴普惠体" panose="00020600040101010101" charset="-122"/>
                      <a:ea typeface="阿里巴巴普惠体" panose="00020600040101010101" charset="-122"/>
                    </a:endParaRPr>
                  </a:p>
                </p:txBody>
              </p:sp>
            </p:grpSp>
          </p:grpSp>
          <p:sp>
            <p:nvSpPr>
              <p:cNvPr id="36" name="文本框 35"/>
              <p:cNvSpPr txBox="1"/>
              <p:nvPr/>
            </p:nvSpPr>
            <p:spPr>
              <a:xfrm>
                <a:off x="7429018" y="4471855"/>
                <a:ext cx="792480" cy="275590"/>
              </a:xfrm>
              <a:prstGeom prst="rect">
                <a:avLst/>
              </a:prstGeom>
              <a:noFill/>
            </p:spPr>
            <p:txBody>
              <a:bodyPr wrap="none" rtlCol="0">
                <a:spAutoFit/>
              </a:bodyPr>
              <a:lstStyle/>
              <a:p>
                <a:r>
                  <a:rPr kumimoji="1" lang="zh-CN" altLang="en-US" sz="1200" dirty="0">
                    <a:latin typeface="阿里巴巴普惠体" panose="00020600040101010101" charset="-122"/>
                    <a:ea typeface="阿里巴巴普惠体" panose="00020600040101010101" charset="-122"/>
                  </a:rPr>
                  <a:t>边缘集群</a:t>
                </a:r>
                <a:endParaRPr kumimoji="1" lang="zh-CN" altLang="en-US" sz="1200" dirty="0">
                  <a:latin typeface="阿里巴巴普惠体" panose="00020600040101010101" charset="-122"/>
                  <a:ea typeface="阿里巴巴普惠体" panose="00020600040101010101" charset="-122"/>
                </a:endParaRPr>
              </a:p>
            </p:txBody>
          </p:sp>
        </p:grpSp>
        <p:grpSp>
          <p:nvGrpSpPr>
            <p:cNvPr id="74" name="组合 73"/>
            <p:cNvGrpSpPr/>
            <p:nvPr/>
          </p:nvGrpSpPr>
          <p:grpSpPr>
            <a:xfrm>
              <a:off x="767408" y="4393890"/>
              <a:ext cx="2520280" cy="1800200"/>
              <a:chOff x="767408" y="4393890"/>
              <a:chExt cx="2520280" cy="1800200"/>
            </a:xfrm>
          </p:grpSpPr>
          <p:sp>
            <p:nvSpPr>
              <p:cNvPr id="4" name="矩形 3"/>
              <p:cNvSpPr/>
              <p:nvPr/>
            </p:nvSpPr>
            <p:spPr>
              <a:xfrm>
                <a:off x="767408" y="4393890"/>
                <a:ext cx="2520280" cy="1800200"/>
              </a:xfrm>
              <a:prstGeom prst="rect">
                <a:avLst/>
              </a:prstGeom>
              <a:noFill/>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kumimoji="1" lang="zh-CN" altLang="en-US">
                  <a:latin typeface="+mn-ea"/>
                </a:endParaRPr>
              </a:p>
            </p:txBody>
          </p:sp>
          <p:grpSp>
            <p:nvGrpSpPr>
              <p:cNvPr id="17" name="组合 16"/>
              <p:cNvGrpSpPr/>
              <p:nvPr/>
            </p:nvGrpSpPr>
            <p:grpSpPr>
              <a:xfrm>
                <a:off x="1127448" y="4825938"/>
                <a:ext cx="2014814" cy="1257583"/>
                <a:chOff x="2785042" y="3461059"/>
                <a:chExt cx="2014814" cy="1257583"/>
              </a:xfrm>
            </p:grpSpPr>
            <p:sp>
              <p:nvSpPr>
                <p:cNvPr id="13" name="矩形 12"/>
                <p:cNvSpPr/>
                <p:nvPr/>
              </p:nvSpPr>
              <p:spPr>
                <a:xfrm>
                  <a:off x="2785042" y="3461059"/>
                  <a:ext cx="1584176" cy="86409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n-ea"/>
                  </a:endParaRPr>
                </a:p>
              </p:txBody>
            </p:sp>
            <p:sp>
              <p:nvSpPr>
                <p:cNvPr id="14" name="矩形 13"/>
                <p:cNvSpPr/>
                <p:nvPr/>
              </p:nvSpPr>
              <p:spPr>
                <a:xfrm>
                  <a:off x="2992230" y="3652983"/>
                  <a:ext cx="1584176" cy="864096"/>
                </a:xfrm>
                <a:prstGeom prst="rect">
                  <a:avLst/>
                </a:prstGeom>
                <a:solidFill>
                  <a:schemeClr val="tx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n-ea"/>
                  </a:endParaRPr>
                </a:p>
              </p:txBody>
            </p:sp>
            <p:grpSp>
              <p:nvGrpSpPr>
                <p:cNvPr id="16" name="组合 15"/>
                <p:cNvGrpSpPr/>
                <p:nvPr/>
              </p:nvGrpSpPr>
              <p:grpSpPr>
                <a:xfrm>
                  <a:off x="3215680" y="3854546"/>
                  <a:ext cx="1584176" cy="864096"/>
                  <a:chOff x="4007768" y="2132856"/>
                  <a:chExt cx="1584176" cy="864096"/>
                </a:xfrm>
              </p:grpSpPr>
              <p:sp>
                <p:nvSpPr>
                  <p:cNvPr id="5" name="矩形 4"/>
                  <p:cNvSpPr/>
                  <p:nvPr/>
                </p:nvSpPr>
                <p:spPr>
                  <a:xfrm>
                    <a:off x="4007768" y="2132856"/>
                    <a:ext cx="1584176" cy="864096"/>
                  </a:xfrm>
                  <a:prstGeom prst="rect">
                    <a:avLst/>
                  </a:prstGeom>
                  <a:solidFill>
                    <a:schemeClr val="tx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n-ea"/>
                    </a:endParaRPr>
                  </a:p>
                </p:txBody>
              </p:sp>
              <p:sp>
                <p:nvSpPr>
                  <p:cNvPr id="12" name="文本框 11"/>
                  <p:cNvSpPr txBox="1"/>
                  <p:nvPr/>
                </p:nvSpPr>
                <p:spPr>
                  <a:xfrm>
                    <a:off x="4641784" y="2422428"/>
                    <a:ext cx="907093" cy="275590"/>
                  </a:xfrm>
                  <a:prstGeom prst="rect">
                    <a:avLst/>
                  </a:prstGeom>
                  <a:noFill/>
                </p:spPr>
                <p:txBody>
                  <a:bodyPr wrap="square">
                    <a:spAutoFit/>
                  </a:bodyPr>
                  <a:lstStyle/>
                  <a:p>
                    <a:pPr algn="ctr"/>
                    <a:r>
                      <a:rPr kumimoji="1" lang="en-US" altLang="zh-CN" sz="1200" dirty="0">
                        <a:solidFill>
                          <a:srgbClr val="FE6B01"/>
                        </a:solidFill>
                        <a:latin typeface="阿里巴巴普惠体" panose="00020600040101010101" charset="-122"/>
                        <a:ea typeface="阿里巴巴普惠体" panose="00020600040101010101" charset="-122"/>
                      </a:rPr>
                      <a:t>Cluster</a:t>
                    </a:r>
                    <a:r>
                      <a:rPr kumimoji="1" lang="zh-CN" altLang="en-US" sz="1200" dirty="0">
                        <a:solidFill>
                          <a:srgbClr val="FE6B01"/>
                        </a:solidFill>
                        <a:latin typeface="阿里巴巴普惠体" panose="00020600040101010101" charset="-122"/>
                        <a:ea typeface="阿里巴巴普惠体" panose="00020600040101010101" charset="-122"/>
                      </a:rPr>
                      <a:t> </a:t>
                    </a:r>
                    <a:r>
                      <a:rPr kumimoji="1" lang="en-US" altLang="zh-CN" sz="1200" dirty="0">
                        <a:solidFill>
                          <a:srgbClr val="FE6B01"/>
                        </a:solidFill>
                        <a:latin typeface="阿里巴巴普惠体" panose="00020600040101010101" charset="-122"/>
                        <a:ea typeface="阿里巴巴普惠体" panose="00020600040101010101" charset="-122"/>
                      </a:rPr>
                      <a:t>A</a:t>
                    </a:r>
                    <a:endParaRPr kumimoji="1" lang="zh-CN" altLang="en-US" sz="1200" dirty="0">
                      <a:solidFill>
                        <a:srgbClr val="FE6B01"/>
                      </a:solidFill>
                      <a:latin typeface="阿里巴巴普惠体" panose="00020600040101010101" charset="-122"/>
                      <a:ea typeface="阿里巴巴普惠体" panose="00020600040101010101" charset="-122"/>
                    </a:endParaRPr>
                  </a:p>
                </p:txBody>
              </p:sp>
            </p:grpSp>
          </p:grpSp>
          <p:sp>
            <p:nvSpPr>
              <p:cNvPr id="18" name="文本框 17"/>
              <p:cNvSpPr txBox="1"/>
              <p:nvPr/>
            </p:nvSpPr>
            <p:spPr>
              <a:xfrm>
                <a:off x="804282" y="4471855"/>
                <a:ext cx="640080" cy="275590"/>
              </a:xfrm>
              <a:prstGeom prst="rect">
                <a:avLst/>
              </a:prstGeom>
              <a:noFill/>
            </p:spPr>
            <p:txBody>
              <a:bodyPr wrap="none" rtlCol="0">
                <a:spAutoFit/>
              </a:bodyPr>
              <a:lstStyle/>
              <a:p>
                <a:r>
                  <a:rPr kumimoji="1" lang="zh-CN" altLang="en-US" sz="1200" dirty="0">
                    <a:latin typeface="阿里巴巴普惠体" panose="00020600040101010101" charset="-122"/>
                    <a:ea typeface="阿里巴巴普惠体" panose="00020600040101010101" charset="-122"/>
                  </a:rPr>
                  <a:t>公有云</a:t>
                </a:r>
                <a:endParaRPr kumimoji="1" lang="zh-CN" altLang="en-US" sz="1200" dirty="0">
                  <a:latin typeface="阿里巴巴普惠体" panose="00020600040101010101" charset="-122"/>
                  <a:ea typeface="阿里巴巴普惠体" panose="00020600040101010101" charset="-122"/>
                </a:endParaRPr>
              </a:p>
            </p:txBody>
          </p:sp>
          <p:pic>
            <p:nvPicPr>
              <p:cNvPr id="40" name="图片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4443" y="5467588"/>
                <a:ext cx="545133" cy="385448"/>
              </a:xfrm>
              <a:prstGeom prst="rect">
                <a:avLst/>
              </a:prstGeom>
            </p:spPr>
          </p:pic>
        </p:grpSp>
        <p:grpSp>
          <p:nvGrpSpPr>
            <p:cNvPr id="75" name="组合 74"/>
            <p:cNvGrpSpPr/>
            <p:nvPr/>
          </p:nvGrpSpPr>
          <p:grpSpPr>
            <a:xfrm>
              <a:off x="4126896" y="4393890"/>
              <a:ext cx="2520280" cy="1800200"/>
              <a:chOff x="4126896" y="4393890"/>
              <a:chExt cx="2520280" cy="1800200"/>
            </a:xfrm>
          </p:grpSpPr>
          <p:sp>
            <p:nvSpPr>
              <p:cNvPr id="19" name="矩形 18"/>
              <p:cNvSpPr/>
              <p:nvPr/>
            </p:nvSpPr>
            <p:spPr>
              <a:xfrm>
                <a:off x="4126896" y="4393890"/>
                <a:ext cx="2520280" cy="1800200"/>
              </a:xfrm>
              <a:prstGeom prst="rect">
                <a:avLst/>
              </a:prstGeom>
              <a:noFill/>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kumimoji="1" lang="zh-CN" altLang="en-US">
                  <a:latin typeface="+mn-ea"/>
                </a:endParaRPr>
              </a:p>
            </p:txBody>
          </p:sp>
          <p:grpSp>
            <p:nvGrpSpPr>
              <p:cNvPr id="20" name="组合 19"/>
              <p:cNvGrpSpPr/>
              <p:nvPr/>
            </p:nvGrpSpPr>
            <p:grpSpPr>
              <a:xfrm>
                <a:off x="4486936" y="4825938"/>
                <a:ext cx="2014814" cy="1257583"/>
                <a:chOff x="2785042" y="3461059"/>
                <a:chExt cx="2014814" cy="1257583"/>
              </a:xfrm>
            </p:grpSpPr>
            <p:sp>
              <p:nvSpPr>
                <p:cNvPr id="21" name="矩形 20"/>
                <p:cNvSpPr/>
                <p:nvPr/>
              </p:nvSpPr>
              <p:spPr>
                <a:xfrm>
                  <a:off x="2785042" y="3461059"/>
                  <a:ext cx="1584176" cy="86409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n-ea"/>
                  </a:endParaRPr>
                </a:p>
              </p:txBody>
            </p:sp>
            <p:sp>
              <p:nvSpPr>
                <p:cNvPr id="22" name="矩形 21"/>
                <p:cNvSpPr/>
                <p:nvPr/>
              </p:nvSpPr>
              <p:spPr>
                <a:xfrm>
                  <a:off x="2992230" y="3652983"/>
                  <a:ext cx="1584176" cy="864096"/>
                </a:xfrm>
                <a:prstGeom prst="rect">
                  <a:avLst/>
                </a:prstGeom>
                <a:solidFill>
                  <a:schemeClr val="tx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n-ea"/>
                  </a:endParaRPr>
                </a:p>
              </p:txBody>
            </p:sp>
            <p:grpSp>
              <p:nvGrpSpPr>
                <p:cNvPr id="23" name="组合 22"/>
                <p:cNvGrpSpPr/>
                <p:nvPr/>
              </p:nvGrpSpPr>
              <p:grpSpPr>
                <a:xfrm>
                  <a:off x="3215680" y="3854546"/>
                  <a:ext cx="1584176" cy="864096"/>
                  <a:chOff x="4007768" y="2132856"/>
                  <a:chExt cx="1584176" cy="864096"/>
                </a:xfrm>
              </p:grpSpPr>
              <p:sp>
                <p:nvSpPr>
                  <p:cNvPr id="24" name="矩形 23"/>
                  <p:cNvSpPr/>
                  <p:nvPr/>
                </p:nvSpPr>
                <p:spPr>
                  <a:xfrm>
                    <a:off x="4007768" y="2132856"/>
                    <a:ext cx="1584176" cy="864096"/>
                  </a:xfrm>
                  <a:prstGeom prst="rect">
                    <a:avLst/>
                  </a:prstGeom>
                  <a:solidFill>
                    <a:schemeClr val="tx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n-ea"/>
                    </a:endParaRPr>
                  </a:p>
                </p:txBody>
              </p:sp>
              <p:sp>
                <p:nvSpPr>
                  <p:cNvPr id="26" name="文本框 25"/>
                  <p:cNvSpPr txBox="1"/>
                  <p:nvPr/>
                </p:nvSpPr>
                <p:spPr>
                  <a:xfrm>
                    <a:off x="4615611" y="2435242"/>
                    <a:ext cx="833022" cy="275590"/>
                  </a:xfrm>
                  <a:prstGeom prst="rect">
                    <a:avLst/>
                  </a:prstGeom>
                  <a:noFill/>
                </p:spPr>
                <p:txBody>
                  <a:bodyPr wrap="square">
                    <a:spAutoFit/>
                  </a:bodyPr>
                  <a:lstStyle/>
                  <a:p>
                    <a:pPr algn="ctr"/>
                    <a:r>
                      <a:rPr kumimoji="1" lang="en-US" altLang="zh-CN" sz="1200" dirty="0">
                        <a:solidFill>
                          <a:srgbClr val="005DFF"/>
                        </a:solidFill>
                        <a:latin typeface="阿里巴巴普惠体" panose="00020600040101010101" charset="-122"/>
                        <a:ea typeface="阿里巴巴普惠体" panose="00020600040101010101" charset="-122"/>
                      </a:rPr>
                      <a:t>Cluster</a:t>
                    </a:r>
                    <a:r>
                      <a:rPr kumimoji="1" lang="zh-CN" altLang="en-US" sz="1200" dirty="0">
                        <a:solidFill>
                          <a:srgbClr val="005DFF"/>
                        </a:solidFill>
                        <a:latin typeface="阿里巴巴普惠体" panose="00020600040101010101" charset="-122"/>
                        <a:ea typeface="阿里巴巴普惠体" panose="00020600040101010101" charset="-122"/>
                      </a:rPr>
                      <a:t> </a:t>
                    </a:r>
                    <a:r>
                      <a:rPr kumimoji="1" lang="en-US" altLang="zh-CN" sz="1200" dirty="0">
                        <a:solidFill>
                          <a:srgbClr val="005DFF"/>
                        </a:solidFill>
                        <a:latin typeface="阿里巴巴普惠体" panose="00020600040101010101" charset="-122"/>
                        <a:ea typeface="阿里巴巴普惠体" panose="00020600040101010101" charset="-122"/>
                      </a:rPr>
                      <a:t>B</a:t>
                    </a:r>
                    <a:endParaRPr kumimoji="1" lang="zh-CN" altLang="en-US" sz="1200" dirty="0">
                      <a:solidFill>
                        <a:srgbClr val="005DFF"/>
                      </a:solidFill>
                      <a:latin typeface="阿里巴巴普惠体" panose="00020600040101010101" charset="-122"/>
                      <a:ea typeface="阿里巴巴普惠体" panose="00020600040101010101" charset="-122"/>
                    </a:endParaRPr>
                  </a:p>
                </p:txBody>
              </p:sp>
            </p:grpSp>
          </p:grpSp>
          <p:sp>
            <p:nvSpPr>
              <p:cNvPr id="27" name="文本框 26"/>
              <p:cNvSpPr txBox="1"/>
              <p:nvPr/>
            </p:nvSpPr>
            <p:spPr>
              <a:xfrm>
                <a:off x="4163770" y="4471855"/>
                <a:ext cx="640080" cy="275590"/>
              </a:xfrm>
              <a:prstGeom prst="rect">
                <a:avLst/>
              </a:prstGeom>
              <a:noFill/>
            </p:spPr>
            <p:txBody>
              <a:bodyPr wrap="none" rtlCol="0">
                <a:spAutoFit/>
              </a:bodyPr>
              <a:lstStyle/>
              <a:p>
                <a:r>
                  <a:rPr kumimoji="1" lang="zh-CN" altLang="en-US" sz="1200" dirty="0">
                    <a:latin typeface="阿里巴巴普惠体" panose="00020600040101010101" charset="-122"/>
                    <a:ea typeface="阿里巴巴普惠体" panose="00020600040101010101" charset="-122"/>
                  </a:rPr>
                  <a:t>私有云</a:t>
                </a:r>
                <a:endParaRPr kumimoji="1" lang="zh-CN" altLang="en-US" sz="1200" dirty="0">
                  <a:latin typeface="阿里巴巴普惠体" panose="00020600040101010101" charset="-122"/>
                  <a:ea typeface="阿里巴巴普惠体" panose="00020600040101010101" charset="-122"/>
                </a:endParaRPr>
              </a:p>
            </p:txBody>
          </p:sp>
          <p:pic>
            <p:nvPicPr>
              <p:cNvPr id="42" name="图片 4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211689" y="5484965"/>
                <a:ext cx="350693" cy="350693"/>
              </a:xfrm>
              <a:prstGeom prst="rect">
                <a:avLst/>
              </a:prstGeom>
            </p:spPr>
          </p:pic>
          <p:sp>
            <p:nvSpPr>
              <p:cNvPr id="67" name="文本框 66"/>
              <p:cNvSpPr txBox="1"/>
              <p:nvPr/>
            </p:nvSpPr>
            <p:spPr>
              <a:xfrm>
                <a:off x="5124762" y="4786866"/>
                <a:ext cx="989868" cy="275590"/>
              </a:xfrm>
              <a:prstGeom prst="rect">
                <a:avLst/>
              </a:prstGeom>
              <a:noFill/>
            </p:spPr>
            <p:txBody>
              <a:bodyPr wrap="square">
                <a:spAutoFit/>
              </a:bodyPr>
              <a:lstStyle/>
              <a:p>
                <a:pPr algn="ctr"/>
                <a:r>
                  <a:rPr kumimoji="1" lang="en-US" altLang="zh-CN" sz="1200" dirty="0">
                    <a:solidFill>
                      <a:srgbClr val="6A8ED5"/>
                    </a:solidFill>
                    <a:latin typeface="阿里巴巴普惠体" panose="00020600040101010101" charset="-122"/>
                    <a:ea typeface="阿里巴巴普惠体" panose="00020600040101010101" charset="-122"/>
                  </a:rPr>
                  <a:t>Cluster</a:t>
                </a:r>
                <a:r>
                  <a:rPr kumimoji="1" lang="zh-CN" altLang="en-US" sz="1200" dirty="0">
                    <a:solidFill>
                      <a:srgbClr val="6A8ED5"/>
                    </a:solidFill>
                    <a:latin typeface="阿里巴巴普惠体" panose="00020600040101010101" charset="-122"/>
                    <a:ea typeface="阿里巴巴普惠体" panose="00020600040101010101" charset="-122"/>
                  </a:rPr>
                  <a:t> </a:t>
                </a:r>
                <a:r>
                  <a:rPr kumimoji="1" lang="en-US" altLang="zh-CN" sz="1200" dirty="0">
                    <a:solidFill>
                      <a:srgbClr val="6A8ED5"/>
                    </a:solidFill>
                    <a:latin typeface="阿里巴巴普惠体" panose="00020600040101010101" charset="-122"/>
                    <a:ea typeface="阿里巴巴普惠体" panose="00020600040101010101" charset="-122"/>
                  </a:rPr>
                  <a:t>D</a:t>
                </a:r>
                <a:endParaRPr kumimoji="1" lang="zh-CN" altLang="en-US" sz="1200" dirty="0">
                  <a:solidFill>
                    <a:srgbClr val="6A8ED5"/>
                  </a:solidFill>
                  <a:latin typeface="阿里巴巴普惠体" panose="00020600040101010101" charset="-122"/>
                  <a:ea typeface="阿里巴巴普惠体" panose="00020600040101010101" charset="-122"/>
                </a:endParaRPr>
              </a:p>
            </p:txBody>
          </p:sp>
        </p:grpSp>
      </p:grpSp>
      <p:cxnSp>
        <p:nvCxnSpPr>
          <p:cNvPr id="82" name="直线连接符 81"/>
          <p:cNvCxnSpPr/>
          <p:nvPr/>
        </p:nvCxnSpPr>
        <p:spPr>
          <a:xfrm>
            <a:off x="0" y="3356992"/>
            <a:ext cx="12192000" cy="0"/>
          </a:xfrm>
          <a:prstGeom prst="line">
            <a:avLst/>
          </a:prstGeom>
          <a:ln w="15875">
            <a:solidFill>
              <a:schemeClr val="tx1">
                <a:lumMod val="50000"/>
                <a:lumOff val="50000"/>
              </a:schemeClr>
            </a:solidFill>
            <a:prstDash val="lgDashDotDot"/>
          </a:ln>
        </p:spPr>
        <p:style>
          <a:lnRef idx="1">
            <a:schemeClr val="accent1"/>
          </a:lnRef>
          <a:fillRef idx="0">
            <a:schemeClr val="accent1"/>
          </a:fillRef>
          <a:effectRef idx="0">
            <a:schemeClr val="accent1"/>
          </a:effectRef>
          <a:fontRef idx="minor">
            <a:schemeClr val="tx1"/>
          </a:fontRef>
        </p:style>
      </p:cxnSp>
      <p:grpSp>
        <p:nvGrpSpPr>
          <p:cNvPr id="73" name="组合 72"/>
          <p:cNvGrpSpPr/>
          <p:nvPr/>
        </p:nvGrpSpPr>
        <p:grpSpPr>
          <a:xfrm>
            <a:off x="2675663" y="2132856"/>
            <a:ext cx="2894297" cy="912815"/>
            <a:chOff x="754058" y="1465002"/>
            <a:chExt cx="2894297" cy="912815"/>
          </a:xfrm>
        </p:grpSpPr>
        <p:sp>
          <p:nvSpPr>
            <p:cNvPr id="39" name="矩形 38"/>
            <p:cNvSpPr/>
            <p:nvPr/>
          </p:nvSpPr>
          <p:spPr>
            <a:xfrm>
              <a:off x="754058" y="1465002"/>
              <a:ext cx="2894297" cy="912815"/>
            </a:xfrm>
            <a:prstGeom prst="rect">
              <a:avLst/>
            </a:prstGeom>
            <a:solidFill>
              <a:srgbClr val="6A8ED5">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dirty="0">
                <a:latin typeface="+mn-ea"/>
              </a:endParaRPr>
            </a:p>
          </p:txBody>
        </p:sp>
        <p:sp>
          <p:nvSpPr>
            <p:cNvPr id="43" name="文本框 42"/>
            <p:cNvSpPr txBox="1"/>
            <p:nvPr/>
          </p:nvSpPr>
          <p:spPr>
            <a:xfrm>
              <a:off x="768122" y="1559712"/>
              <a:ext cx="1249680" cy="306705"/>
            </a:xfrm>
            <a:prstGeom prst="rect">
              <a:avLst/>
            </a:prstGeom>
            <a:noFill/>
          </p:spPr>
          <p:txBody>
            <a:bodyPr wrap="none" rtlCol="0">
              <a:spAutoFit/>
            </a:bodyPr>
            <a:lstStyle/>
            <a:p>
              <a:r>
                <a:rPr kumimoji="1" lang="zh-CN" altLang="en-US" sz="1400" dirty="0">
                  <a:solidFill>
                    <a:schemeClr val="bg1"/>
                  </a:solidFill>
                  <a:latin typeface="阿里巴巴普惠体" panose="00020600040101010101" charset="-122"/>
                  <a:ea typeface="阿里巴巴普惠体" panose="00020600040101010101" charset="-122"/>
                </a:rPr>
                <a:t>多云集群实例</a:t>
              </a:r>
              <a:endParaRPr kumimoji="1" lang="zh-CN" altLang="en-US" sz="1400" dirty="0">
                <a:solidFill>
                  <a:schemeClr val="bg1"/>
                </a:solidFill>
                <a:latin typeface="阿里巴巴普惠体" panose="00020600040101010101" charset="-122"/>
                <a:ea typeface="阿里巴巴普惠体" panose="00020600040101010101" charset="-122"/>
              </a:endParaRPr>
            </a:p>
          </p:txBody>
        </p:sp>
        <p:pic>
          <p:nvPicPr>
            <p:cNvPr id="51" name="图片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664" y="1919575"/>
              <a:ext cx="545133" cy="385448"/>
            </a:xfrm>
            <a:prstGeom prst="rect">
              <a:avLst/>
            </a:prstGeom>
          </p:spPr>
        </p:pic>
        <p:pic>
          <p:nvPicPr>
            <p:cNvPr id="52" name="图片 5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02590" y="1936952"/>
              <a:ext cx="350693" cy="350693"/>
            </a:xfrm>
            <a:prstGeom prst="rect">
              <a:avLst/>
            </a:prstGeom>
          </p:spPr>
        </p:pic>
        <p:sp>
          <p:nvSpPr>
            <p:cNvPr id="57" name="文本框 56"/>
            <p:cNvSpPr txBox="1"/>
            <p:nvPr/>
          </p:nvSpPr>
          <p:spPr>
            <a:xfrm>
              <a:off x="1251227" y="1975693"/>
              <a:ext cx="966938" cy="275590"/>
            </a:xfrm>
            <a:prstGeom prst="rect">
              <a:avLst/>
            </a:prstGeom>
            <a:noFill/>
          </p:spPr>
          <p:txBody>
            <a:bodyPr wrap="square">
              <a:spAutoFit/>
            </a:bodyPr>
            <a:lstStyle/>
            <a:p>
              <a:pPr algn="ctr"/>
              <a:r>
                <a:rPr kumimoji="1" lang="en-US" altLang="zh-CN" sz="1200" dirty="0">
                  <a:solidFill>
                    <a:srgbClr val="FE6B01"/>
                  </a:solidFill>
                  <a:latin typeface="阿里巴巴普惠体" panose="00020600040101010101" charset="-122"/>
                  <a:ea typeface="阿里巴巴普惠体" panose="00020600040101010101" charset="-122"/>
                </a:rPr>
                <a:t>Cluster</a:t>
              </a:r>
              <a:r>
                <a:rPr kumimoji="1" lang="zh-CN" altLang="en-US" sz="1200" dirty="0">
                  <a:solidFill>
                    <a:srgbClr val="FE6B01"/>
                  </a:solidFill>
                  <a:latin typeface="阿里巴巴普惠体" panose="00020600040101010101" charset="-122"/>
                  <a:ea typeface="阿里巴巴普惠体" panose="00020600040101010101" charset="-122"/>
                </a:rPr>
                <a:t> </a:t>
              </a:r>
              <a:r>
                <a:rPr kumimoji="1" lang="en-US" altLang="zh-CN" sz="1200" dirty="0">
                  <a:solidFill>
                    <a:srgbClr val="FE6B01"/>
                  </a:solidFill>
                  <a:latin typeface="阿里巴巴普惠体" panose="00020600040101010101" charset="-122"/>
                  <a:ea typeface="阿里巴巴普惠体" panose="00020600040101010101" charset="-122"/>
                </a:rPr>
                <a:t>A</a:t>
              </a:r>
              <a:endParaRPr kumimoji="1" lang="zh-CN" altLang="en-US" sz="1200" dirty="0">
                <a:solidFill>
                  <a:srgbClr val="FE6B01"/>
                </a:solidFill>
                <a:latin typeface="阿里巴巴普惠体" panose="00020600040101010101" charset="-122"/>
                <a:ea typeface="阿里巴巴普惠体" panose="00020600040101010101" charset="-122"/>
              </a:endParaRPr>
            </a:p>
          </p:txBody>
        </p:sp>
        <p:sp>
          <p:nvSpPr>
            <p:cNvPr id="58" name="文本框 57"/>
            <p:cNvSpPr txBox="1"/>
            <p:nvPr/>
          </p:nvSpPr>
          <p:spPr>
            <a:xfrm>
              <a:off x="2744681" y="1972928"/>
              <a:ext cx="833022" cy="275590"/>
            </a:xfrm>
            <a:prstGeom prst="rect">
              <a:avLst/>
            </a:prstGeom>
            <a:noFill/>
          </p:spPr>
          <p:txBody>
            <a:bodyPr wrap="square">
              <a:spAutoFit/>
            </a:bodyPr>
            <a:lstStyle/>
            <a:p>
              <a:pPr algn="ctr"/>
              <a:r>
                <a:rPr kumimoji="1" lang="en-US" altLang="zh-CN" sz="1200" dirty="0">
                  <a:solidFill>
                    <a:srgbClr val="005DFF"/>
                  </a:solidFill>
                  <a:latin typeface="阿里巴巴普惠体" panose="00020600040101010101" charset="-122"/>
                  <a:ea typeface="阿里巴巴普惠体" panose="00020600040101010101" charset="-122"/>
                </a:rPr>
                <a:t>Cluster</a:t>
              </a:r>
              <a:r>
                <a:rPr kumimoji="1" lang="zh-CN" altLang="en-US" sz="1200" dirty="0">
                  <a:solidFill>
                    <a:srgbClr val="005DFF"/>
                  </a:solidFill>
                  <a:latin typeface="阿里巴巴普惠体" panose="00020600040101010101" charset="-122"/>
                  <a:ea typeface="阿里巴巴普惠体" panose="00020600040101010101" charset="-122"/>
                </a:rPr>
                <a:t> </a:t>
              </a:r>
              <a:r>
                <a:rPr kumimoji="1" lang="en-US" altLang="zh-CN" sz="1200" dirty="0">
                  <a:solidFill>
                    <a:srgbClr val="005DFF"/>
                  </a:solidFill>
                  <a:latin typeface="阿里巴巴普惠体" panose="00020600040101010101" charset="-122"/>
                  <a:ea typeface="阿里巴巴普惠体" panose="00020600040101010101" charset="-122"/>
                </a:rPr>
                <a:t>B</a:t>
              </a:r>
              <a:endParaRPr kumimoji="1" lang="zh-CN" altLang="en-US" sz="1200" dirty="0">
                <a:solidFill>
                  <a:srgbClr val="005DFF"/>
                </a:solidFill>
                <a:latin typeface="阿里巴巴普惠体" panose="00020600040101010101" charset="-122"/>
                <a:ea typeface="阿里巴巴普惠体" panose="00020600040101010101" charset="-122"/>
              </a:endParaRPr>
            </a:p>
          </p:txBody>
        </p:sp>
      </p:grpSp>
      <p:cxnSp>
        <p:nvCxnSpPr>
          <p:cNvPr id="90" name="肘形连接符 89"/>
          <p:cNvCxnSpPr>
            <a:stCxn id="5" idx="3"/>
            <a:endCxn id="39" idx="2"/>
          </p:cNvCxnSpPr>
          <p:nvPr/>
        </p:nvCxnSpPr>
        <p:spPr>
          <a:xfrm flipV="1">
            <a:off x="3728720" y="3046095"/>
            <a:ext cx="394335" cy="192913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2" name="肘形连接符 91"/>
          <p:cNvCxnSpPr>
            <a:stCxn id="24" idx="1"/>
            <a:endCxn id="39" idx="2"/>
          </p:cNvCxnSpPr>
          <p:nvPr/>
        </p:nvCxnSpPr>
        <p:spPr>
          <a:xfrm rot="10800000">
            <a:off x="4123055" y="3046095"/>
            <a:ext cx="1381125" cy="192913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8" name="肘形连接符 97"/>
          <p:cNvCxnSpPr>
            <a:stCxn id="33" idx="1"/>
            <a:endCxn id="59" idx="2"/>
          </p:cNvCxnSpPr>
          <p:nvPr/>
        </p:nvCxnSpPr>
        <p:spPr>
          <a:xfrm rot="10800000">
            <a:off x="7548916" y="3054719"/>
            <a:ext cx="1220314" cy="1919897"/>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99" name="肘形连接符 98"/>
          <p:cNvCxnSpPr>
            <a:stCxn id="21" idx="0"/>
            <a:endCxn id="59" idx="2"/>
          </p:cNvCxnSpPr>
          <p:nvPr/>
        </p:nvCxnSpPr>
        <p:spPr>
          <a:xfrm rot="5400000" flipH="1" flipV="1">
            <a:off x="6159993" y="2760157"/>
            <a:ext cx="1094362" cy="1683484"/>
          </a:xfrm>
          <a:prstGeom prst="bentConnector3">
            <a:avLst>
              <a:gd name="adj1" fmla="val 50000"/>
            </a:avLst>
          </a:prstGeom>
          <a:ln>
            <a:tailEnd type="triangle"/>
          </a:ln>
        </p:spPr>
        <p:style>
          <a:lnRef idx="2">
            <a:schemeClr val="accent6"/>
          </a:lnRef>
          <a:fillRef idx="0">
            <a:schemeClr val="accent6"/>
          </a:fillRef>
          <a:effectRef idx="1">
            <a:schemeClr val="accent6"/>
          </a:effectRef>
          <a:fontRef idx="minor">
            <a:schemeClr val="tx1"/>
          </a:fontRef>
        </p:style>
      </p:cxnSp>
    </p:spTree>
    <p:custDataLst>
      <p:tags r:id="rId4"/>
    </p:custDataLst>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íṩļîďê"/>
        <p:cNvGrpSpPr/>
        <p:nvPr/>
      </p:nvGrpSpPr>
      <p:grpSpPr>
        <a:xfrm>
          <a:off x="0" y="0"/>
          <a:ext cx="0" cy="0"/>
          <a:chOff x="0" y="0"/>
          <a:chExt cx="0" cy="0"/>
        </a:xfrm>
      </p:grpSpPr>
      <p:sp>
        <p:nvSpPr>
          <p:cNvPr id="3" name="îs1îde"/>
          <p:cNvSpPr>
            <a:spLocks noGrp="1"/>
          </p:cNvSpPr>
          <p:nvPr>
            <p:ph type="sldNum" sz="quarter" idx="12"/>
          </p:nvPr>
        </p:nvSpPr>
        <p:spPr>
          <a:xfrm>
            <a:off x="8857452" y="6438900"/>
            <a:ext cx="2661448" cy="215900"/>
          </a:xfrm>
        </p:spPr>
        <p:txBody>
          <a:bodyPr/>
          <a:lstStyle/>
          <a:p>
            <a:fld id="{7F65B630-C7FF-41C0-9923-C5E5E29EED81}" type="slidenum">
              <a:rPr lang="zh-CN" altLang="en-US" smtClean="0"/>
            </a:fld>
            <a:endParaRPr lang="zh-CN" altLang="en-US"/>
          </a:p>
        </p:txBody>
      </p:sp>
      <p:sp>
        <p:nvSpPr>
          <p:cNvPr id="5" name="i$líḋe"/>
          <p:cNvSpPr>
            <a:spLocks noGrp="1"/>
          </p:cNvSpPr>
          <p:nvPr>
            <p:ph type="title"/>
          </p:nvPr>
        </p:nvSpPr>
        <p:spPr>
          <a:xfrm>
            <a:off x="660400" y="0"/>
            <a:ext cx="10858500" cy="1028700"/>
          </a:xfrm>
        </p:spPr>
        <p:txBody>
          <a:bodyPr>
            <a:normAutofit/>
          </a:bodyPr>
          <a:lstStyle/>
          <a:p>
            <a:pPr>
              <a:buSzPct val="25000"/>
            </a:pPr>
            <a:r>
              <a:rPr lang="zh-CN" altLang="en-US" dirty="0">
                <a:solidFill>
                  <a:schemeClr val="accent1"/>
                </a:solidFill>
                <a:latin typeface="Alibaba PuHuiTi Bold" panose="00020600040101010101" charset="-122"/>
                <a:ea typeface="Alibaba PuHuiTi Bold" panose="00020600040101010101" charset="-122"/>
                <a:cs typeface="Alibaba PuHuiTi Bold" panose="00020600040101010101" charset="-122"/>
              </a:rPr>
              <a:t>跨集群分发</a:t>
            </a:r>
            <a:r>
              <a:rPr lang="en-US" altLang="zh-CN" dirty="0">
                <a:solidFill>
                  <a:schemeClr val="accent1"/>
                </a:solidFill>
                <a:latin typeface="Alibaba PuHuiTi Bold" panose="00020600040101010101" charset="-122"/>
                <a:ea typeface="Alibaba PuHuiTi Bold" panose="00020600040101010101" charset="-122"/>
                <a:cs typeface="Alibaba PuHuiTi Bold" panose="00020600040101010101" charset="-122"/>
              </a:rPr>
              <a:t> — </a:t>
            </a:r>
            <a:r>
              <a:rPr lang="zh-CN" altLang="en-US" dirty="0">
                <a:solidFill>
                  <a:schemeClr val="accent1"/>
                </a:solidFill>
                <a:latin typeface="Alibaba PuHuiTi Bold" panose="00020600040101010101" charset="-122"/>
                <a:ea typeface="Alibaba PuHuiTi Bold" panose="00020600040101010101" charset="-122"/>
                <a:cs typeface="Alibaba PuHuiTi Bold" panose="00020600040101010101" charset="-122"/>
              </a:rPr>
              <a:t>按区域、按可用区</a:t>
            </a:r>
            <a:endParaRPr lang="zh-CN" altLang="en-US" dirty="0">
              <a:solidFill>
                <a:schemeClr val="accent1"/>
              </a:solidFill>
              <a:latin typeface="Alibaba PuHuiTi Bold" panose="00020600040101010101" charset="-122"/>
              <a:ea typeface="Alibaba PuHuiTi Bold" panose="00020600040101010101" charset="-122"/>
              <a:cs typeface="Alibaba PuHuiTi Bold" panose="00020600040101010101" charset="-122"/>
            </a:endParaRPr>
          </a:p>
        </p:txBody>
      </p:sp>
      <p:pic>
        <p:nvPicPr>
          <p:cNvPr id="6" name="图片 5" descr="文本&#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400535" y="1269040"/>
            <a:ext cx="2337865" cy="4779846"/>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055440" y="1412776"/>
            <a:ext cx="6605489" cy="450863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işḻíḋe"/>
        <p:cNvGrpSpPr/>
        <p:nvPr/>
      </p:nvGrpSpPr>
      <p:grpSpPr>
        <a:xfrm>
          <a:off x="0" y="0"/>
          <a:ext cx="0" cy="0"/>
          <a:chOff x="0" y="0"/>
          <a:chExt cx="0" cy="0"/>
        </a:xfrm>
      </p:grpSpPr>
      <p:sp>
        <p:nvSpPr>
          <p:cNvPr id="5" name="îṧḷïḑè"/>
          <p:cNvSpPr txBox="1"/>
          <p:nvPr/>
        </p:nvSpPr>
        <p:spPr>
          <a:xfrm>
            <a:off x="4176414" y="908973"/>
            <a:ext cx="3839172" cy="829945"/>
          </a:xfrm>
          <a:prstGeom prst="rect">
            <a:avLst/>
          </a:prstGeom>
          <a:noFill/>
        </p:spPr>
        <p:txBody>
          <a:bodyPr wrap="square" lIns="0" rtlCol="0">
            <a:spAutoFit/>
          </a:bodyPr>
          <a:lstStyle>
            <a:defPPr>
              <a:defRPr lang="zh-CN"/>
            </a:defPPr>
            <a:lvl1pPr>
              <a:defRPr kumimoji="0" sz="1400" b="1" i="0" u="none" strike="noStrike" cap="none" spc="0" normalizeH="0" baseline="0">
                <a:ln>
                  <a:noFill/>
                </a:ln>
                <a:solidFill>
                  <a:schemeClr val="accent1"/>
                </a:solidFill>
                <a:effectLst/>
                <a:uLnTx/>
                <a:uFillTx/>
              </a:defRPr>
            </a:lvl1pPr>
          </a:lstStyle>
          <a:p>
            <a:pPr algn="ctr"/>
            <a:r>
              <a:rPr kumimoji="1" lang="zh-CN" altLang="en-US" sz="4800" dirty="0">
                <a:latin typeface="阿里巴巴普惠体" panose="00020600040101010101" charset="-122"/>
                <a:ea typeface="阿里巴巴普惠体" panose="00020600040101010101" charset="-122"/>
              </a:rPr>
              <a:t>分享</a:t>
            </a:r>
            <a:r>
              <a:rPr kumimoji="1" lang="zh-CN" altLang="en-US" sz="4800" dirty="0">
                <a:latin typeface="阿里巴巴普惠体" panose="00020600040101010101" charset="-122"/>
                <a:ea typeface="阿里巴巴普惠体" panose="00020600040101010101" charset="-122"/>
              </a:rPr>
              <a:t>内容</a:t>
            </a:r>
            <a:endParaRPr kumimoji="1" lang="zh-CN" altLang="en-US" sz="4800" dirty="0">
              <a:latin typeface="阿里巴巴普惠体" panose="00020600040101010101" charset="-122"/>
              <a:ea typeface="阿里巴巴普惠体" panose="00020600040101010101" charset="-122"/>
            </a:endParaRPr>
          </a:p>
        </p:txBody>
      </p:sp>
      <p:grpSp>
        <p:nvGrpSpPr>
          <p:cNvPr id="14" name="组合 13"/>
          <p:cNvGrpSpPr/>
          <p:nvPr/>
        </p:nvGrpSpPr>
        <p:grpSpPr>
          <a:xfrm>
            <a:off x="4079240" y="2565083"/>
            <a:ext cx="4321175" cy="2375218"/>
            <a:chOff x="7530" y="3842"/>
            <a:chExt cx="6805" cy="3741"/>
          </a:xfrm>
        </p:grpSpPr>
        <p:grpSp>
          <p:nvGrpSpPr>
            <p:cNvPr id="10" name="组合 9"/>
            <p:cNvGrpSpPr/>
            <p:nvPr/>
          </p:nvGrpSpPr>
          <p:grpSpPr>
            <a:xfrm>
              <a:off x="7530" y="3842"/>
              <a:ext cx="6805" cy="850"/>
              <a:chOff x="7530" y="3842"/>
              <a:chExt cx="6805" cy="850"/>
            </a:xfrm>
          </p:grpSpPr>
          <p:sp>
            <p:nvSpPr>
              <p:cNvPr id="25" name="íšliďé"/>
              <p:cNvSpPr/>
              <p:nvPr/>
            </p:nvSpPr>
            <p:spPr>
              <a:xfrm>
                <a:off x="9033" y="3903"/>
                <a:ext cx="5302" cy="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l">
                  <a:lnSpc>
                    <a:spcPct val="120000"/>
                  </a:lnSpc>
                  <a:buClrTx/>
                  <a:buSzTx/>
                  <a:buFontTx/>
                </a:pPr>
                <a:r>
                  <a:rPr lang="en-US" altLang="zh-CN" sz="2000" dirty="0">
                    <a:solidFill>
                      <a:schemeClr val="accent1"/>
                    </a:solidFill>
                    <a:latin typeface="阿里巴巴普惠体" panose="00020600040101010101" charset="-122"/>
                    <a:ea typeface="阿里巴巴普惠体" panose="00020600040101010101" charset="-122"/>
                    <a:cs typeface="Alibaba PuHuiTi Medium" panose="00020600040101010101" charset="-122"/>
                    <a:sym typeface="+mn-ea"/>
                  </a:rPr>
                  <a:t>云原生时代下的背景与挑战</a:t>
                </a:r>
                <a:endParaRPr lang="en-US" altLang="zh-CN" sz="2000" dirty="0">
                  <a:solidFill>
                    <a:schemeClr val="accent1"/>
                  </a:solidFill>
                  <a:latin typeface="阿里巴巴普惠体" panose="00020600040101010101" charset="-122"/>
                  <a:ea typeface="阿里巴巴普惠体" panose="00020600040101010101" charset="-122"/>
                  <a:cs typeface="Alibaba PuHuiTi Medium" panose="00020600040101010101" charset="-122"/>
                  <a:sym typeface="+mn-ea"/>
                </a:endParaRPr>
              </a:p>
            </p:txBody>
          </p:sp>
          <p:sp>
            <p:nvSpPr>
              <p:cNvPr id="24" name="íslíḓé"/>
              <p:cNvSpPr txBox="1"/>
              <p:nvPr/>
            </p:nvSpPr>
            <p:spPr>
              <a:xfrm>
                <a:off x="7530" y="3842"/>
                <a:ext cx="850" cy="850"/>
              </a:xfrm>
              <a:prstGeom prst="roundRect">
                <a:avLst>
                  <a:gd name="adj" fmla="val 50000"/>
                </a:avLst>
              </a:prstGeom>
              <a:noFill/>
              <a:ln w="12700">
                <a:solidFill>
                  <a:schemeClr val="accent1"/>
                </a:solidFill>
              </a:ln>
            </p:spPr>
            <p:txBody>
              <a:bodyPr wrap="none" lIns="91440" tIns="45720" rIns="91440" bIns="45720" rtlCol="0" anchor="ctr" anchorCtr="0">
                <a:noAutofit/>
              </a:bodyPr>
              <a:lstStyle/>
              <a:p>
                <a:pPr algn="ctr"/>
                <a:r>
                  <a:rPr kumimoji="1" lang="en-US" altLang="zh-CN" sz="2000" b="1" dirty="0">
                    <a:solidFill>
                      <a:schemeClr val="accent1"/>
                    </a:solidFill>
                  </a:rPr>
                  <a:t>01</a:t>
                </a:r>
                <a:endParaRPr kumimoji="1" lang="zh-CN" altLang="en-US" sz="2000" b="1" dirty="0">
                  <a:solidFill>
                    <a:schemeClr val="accent1"/>
                  </a:solidFill>
                </a:endParaRPr>
              </a:p>
            </p:txBody>
          </p:sp>
        </p:grpSp>
        <p:grpSp>
          <p:nvGrpSpPr>
            <p:cNvPr id="12" name="组合 11"/>
            <p:cNvGrpSpPr/>
            <p:nvPr/>
          </p:nvGrpSpPr>
          <p:grpSpPr>
            <a:xfrm>
              <a:off x="7530" y="6733"/>
              <a:ext cx="6250" cy="850"/>
              <a:chOff x="7530" y="6733"/>
              <a:chExt cx="6250" cy="850"/>
            </a:xfrm>
          </p:grpSpPr>
          <p:sp>
            <p:nvSpPr>
              <p:cNvPr id="21" name="iṥḷîdè"/>
              <p:cNvSpPr/>
              <p:nvPr/>
            </p:nvSpPr>
            <p:spPr>
              <a:xfrm>
                <a:off x="9033" y="6795"/>
                <a:ext cx="4747" cy="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lang="en-US" altLang="zh-CN" sz="2000" dirty="0">
                    <a:solidFill>
                      <a:schemeClr val="accent1"/>
                    </a:solidFill>
                    <a:latin typeface="阿里巴巴普惠体" panose="00020600040101010101" charset="-122"/>
                    <a:ea typeface="阿里巴巴普惠体" panose="00020600040101010101" charset="-122"/>
                    <a:cs typeface="Alibaba PuHuiTi Medium" panose="00020600040101010101" charset="-122"/>
                  </a:rPr>
                  <a:t>DaoCloud </a:t>
                </a:r>
                <a:r>
                  <a:rPr lang="zh-CN" altLang="en-US" sz="2000" dirty="0">
                    <a:solidFill>
                      <a:schemeClr val="accent1"/>
                    </a:solidFill>
                    <a:latin typeface="阿里巴巴普惠体" panose="00020600040101010101" charset="-122"/>
                    <a:ea typeface="阿里巴巴普惠体" panose="00020600040101010101" charset="-122"/>
                    <a:cs typeface="Alibaba PuHuiTi Medium" panose="00020600040101010101" charset="-122"/>
                  </a:rPr>
                  <a:t>在多云实践</a:t>
                </a:r>
                <a:endParaRPr lang="zh-CN" altLang="en-US" sz="2000" dirty="0">
                  <a:solidFill>
                    <a:schemeClr val="accent1"/>
                  </a:solidFill>
                  <a:latin typeface="阿里巴巴普惠体" panose="00020600040101010101" charset="-122"/>
                  <a:ea typeface="阿里巴巴普惠体" panose="00020600040101010101" charset="-122"/>
                  <a:cs typeface="Alibaba PuHuiTi Medium" panose="00020600040101010101" charset="-122"/>
                </a:endParaRPr>
              </a:p>
            </p:txBody>
          </p:sp>
          <p:sp>
            <p:nvSpPr>
              <p:cNvPr id="20" name="iṡḻîďê"/>
              <p:cNvSpPr txBox="1"/>
              <p:nvPr/>
            </p:nvSpPr>
            <p:spPr>
              <a:xfrm>
                <a:off x="7530" y="6733"/>
                <a:ext cx="850" cy="850"/>
              </a:xfrm>
              <a:prstGeom prst="roundRect">
                <a:avLst>
                  <a:gd name="adj" fmla="val 50000"/>
                </a:avLst>
              </a:prstGeom>
              <a:noFill/>
              <a:ln w="12700">
                <a:solidFill>
                  <a:schemeClr val="accent1"/>
                </a:solidFill>
              </a:ln>
            </p:spPr>
            <p:txBody>
              <a:bodyPr wrap="none" lIns="91440" tIns="45720" rIns="91440" bIns="45720" rtlCol="0" anchor="ctr" anchorCtr="0">
                <a:noAutofit/>
              </a:bodyPr>
              <a:lstStyle/>
              <a:p>
                <a:pPr algn="ctr"/>
                <a:r>
                  <a:rPr kumimoji="1" lang="en-US" altLang="zh-CN" sz="2000" b="1" dirty="0">
                    <a:solidFill>
                      <a:schemeClr val="accent1"/>
                    </a:solidFill>
                  </a:rPr>
                  <a:t>03</a:t>
                </a:r>
                <a:endParaRPr kumimoji="1" lang="zh-CN" altLang="en-US" sz="2000" b="1" dirty="0">
                  <a:solidFill>
                    <a:schemeClr val="accent1"/>
                  </a:solidFill>
                </a:endParaRPr>
              </a:p>
            </p:txBody>
          </p:sp>
        </p:grpSp>
        <p:grpSp>
          <p:nvGrpSpPr>
            <p:cNvPr id="11" name="组合 10"/>
            <p:cNvGrpSpPr/>
            <p:nvPr/>
          </p:nvGrpSpPr>
          <p:grpSpPr>
            <a:xfrm>
              <a:off x="7530" y="5296"/>
              <a:ext cx="4780" cy="850"/>
              <a:chOff x="7530" y="5296"/>
              <a:chExt cx="4780" cy="850"/>
            </a:xfrm>
          </p:grpSpPr>
          <p:sp>
            <p:nvSpPr>
              <p:cNvPr id="17" name="î$1iḓê"/>
              <p:cNvSpPr/>
              <p:nvPr/>
            </p:nvSpPr>
            <p:spPr>
              <a:xfrm>
                <a:off x="9033" y="5358"/>
                <a:ext cx="3277" cy="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lang="en-US" altLang="zh-CN" sz="2000" dirty="0">
                    <a:solidFill>
                      <a:schemeClr val="accent1"/>
                    </a:solidFill>
                    <a:latin typeface="阿里巴巴普惠体" panose="00020600040101010101" charset="-122"/>
                    <a:ea typeface="阿里巴巴普惠体" panose="00020600040101010101" charset="-122"/>
                    <a:cs typeface="Alibaba PuHuiTi Medium" panose="00020600040101010101" charset="-122"/>
                  </a:rPr>
                  <a:t>Karmada </a:t>
                </a:r>
                <a:r>
                  <a:rPr lang="zh-CN" altLang="en-US" sz="2000" dirty="0">
                    <a:solidFill>
                      <a:schemeClr val="accent1"/>
                    </a:solidFill>
                    <a:latin typeface="阿里巴巴普惠体" panose="00020600040101010101" charset="-122"/>
                    <a:ea typeface="阿里巴巴普惠体" panose="00020600040101010101" charset="-122"/>
                    <a:cs typeface="Alibaba PuHuiTi Medium" panose="00020600040101010101" charset="-122"/>
                  </a:rPr>
                  <a:t>介绍</a:t>
                </a:r>
                <a:endParaRPr lang="zh-CN" altLang="en-US" sz="2000" dirty="0">
                  <a:solidFill>
                    <a:schemeClr val="accent1"/>
                  </a:solidFill>
                  <a:latin typeface="阿里巴巴普惠体" panose="00020600040101010101" charset="-122"/>
                  <a:ea typeface="阿里巴巴普惠体" panose="00020600040101010101" charset="-122"/>
                  <a:cs typeface="Alibaba PuHuiTi Medium" panose="00020600040101010101" charset="-122"/>
                </a:endParaRPr>
              </a:p>
            </p:txBody>
          </p:sp>
          <p:sp>
            <p:nvSpPr>
              <p:cNvPr id="16" name="îSľîďê"/>
              <p:cNvSpPr txBox="1"/>
              <p:nvPr/>
            </p:nvSpPr>
            <p:spPr>
              <a:xfrm>
                <a:off x="7530" y="5296"/>
                <a:ext cx="850" cy="850"/>
              </a:xfrm>
              <a:prstGeom prst="roundRect">
                <a:avLst>
                  <a:gd name="adj" fmla="val 50000"/>
                </a:avLst>
              </a:prstGeom>
              <a:noFill/>
              <a:ln w="12700">
                <a:solidFill>
                  <a:schemeClr val="accent1"/>
                </a:solidFill>
              </a:ln>
            </p:spPr>
            <p:txBody>
              <a:bodyPr wrap="none" lIns="91440" tIns="45720" rIns="91440" bIns="45720" rtlCol="0" anchor="ctr" anchorCtr="0">
                <a:noAutofit/>
              </a:bodyPr>
              <a:lstStyle/>
              <a:p>
                <a:pPr algn="ctr"/>
                <a:r>
                  <a:rPr kumimoji="1" lang="en-US" altLang="zh-CN" sz="2000" b="1" dirty="0">
                    <a:solidFill>
                      <a:schemeClr val="accent1"/>
                    </a:solidFill>
                  </a:rPr>
                  <a:t>02</a:t>
                </a:r>
                <a:endParaRPr kumimoji="1" lang="zh-CN" altLang="en-US" sz="2000" b="1" dirty="0">
                  <a:solidFill>
                    <a:schemeClr val="accent1"/>
                  </a:solidFill>
                </a:endParaRPr>
              </a:p>
            </p:txBody>
          </p:sp>
        </p:grpSp>
      </p:grpSp>
      <p:sp>
        <p:nvSpPr>
          <p:cNvPr id="2" name="îṧḷïḑè"/>
          <p:cNvSpPr txBox="1"/>
          <p:nvPr/>
        </p:nvSpPr>
        <p:spPr>
          <a:xfrm>
            <a:off x="2999740" y="1052830"/>
            <a:ext cx="704215" cy="3241040"/>
          </a:xfrm>
          <a:prstGeom prst="rect">
            <a:avLst/>
          </a:prstGeom>
          <a:noFill/>
        </p:spPr>
        <p:txBody>
          <a:bodyPr vert="horz" wrap="square" lIns="0" rtlCol="0">
            <a:spAutoFit/>
          </a:bodyPr>
          <a:lstStyle>
            <a:defPPr>
              <a:defRPr lang="zh-CN"/>
            </a:defPPr>
            <a:lvl1pPr>
              <a:defRPr kumimoji="0" sz="1400" b="1" i="0" u="none" strike="noStrike" cap="none" spc="0" normalizeH="0" baseline="0">
                <a:ln>
                  <a:noFill/>
                </a:ln>
                <a:solidFill>
                  <a:schemeClr val="accent1"/>
                </a:solidFill>
                <a:effectLst/>
                <a:uLnTx/>
                <a:uFillTx/>
              </a:defRPr>
            </a:lvl1pPr>
          </a:lstStyle>
          <a:p>
            <a:pPr algn="ctr">
              <a:lnSpc>
                <a:spcPct val="80000"/>
              </a:lnSpc>
            </a:pPr>
            <a:r>
              <a:rPr kumimoji="1" lang="en-US" altLang="zh-CN" sz="3200" dirty="0">
                <a:solidFill>
                  <a:schemeClr val="accent3">
                    <a:lumMod val="20000"/>
                    <a:lumOff val="80000"/>
                  </a:schemeClr>
                </a:solidFill>
                <a:latin typeface="阿里巴巴普惠体" panose="00020600040101010101" charset="-122"/>
                <a:ea typeface="阿里巴巴普惠体" panose="00020600040101010101" charset="-122"/>
              </a:rPr>
              <a:t>C</a:t>
            </a:r>
            <a:endParaRPr kumimoji="1" lang="en-US" altLang="zh-CN" sz="3200" dirty="0">
              <a:solidFill>
                <a:schemeClr val="accent3">
                  <a:lumMod val="20000"/>
                  <a:lumOff val="80000"/>
                </a:schemeClr>
              </a:solidFill>
              <a:latin typeface="阿里巴巴普惠体" panose="00020600040101010101" charset="-122"/>
              <a:ea typeface="阿里巴巴普惠体" panose="00020600040101010101" charset="-122"/>
            </a:endParaRPr>
          </a:p>
          <a:p>
            <a:pPr algn="ctr">
              <a:lnSpc>
                <a:spcPct val="80000"/>
              </a:lnSpc>
            </a:pPr>
            <a:r>
              <a:rPr kumimoji="1" lang="en-US" altLang="zh-CN" sz="3200" dirty="0">
                <a:solidFill>
                  <a:schemeClr val="accent3">
                    <a:lumMod val="20000"/>
                    <a:lumOff val="80000"/>
                  </a:schemeClr>
                </a:solidFill>
                <a:latin typeface="阿里巴巴普惠体" panose="00020600040101010101" charset="-122"/>
                <a:ea typeface="阿里巴巴普惠体" panose="00020600040101010101" charset="-122"/>
              </a:rPr>
              <a:t>O</a:t>
            </a:r>
            <a:endParaRPr kumimoji="1" lang="en-US" altLang="zh-CN" sz="3200" dirty="0">
              <a:solidFill>
                <a:schemeClr val="accent3">
                  <a:lumMod val="20000"/>
                  <a:lumOff val="80000"/>
                </a:schemeClr>
              </a:solidFill>
              <a:latin typeface="阿里巴巴普惠体" panose="00020600040101010101" charset="-122"/>
              <a:ea typeface="阿里巴巴普惠体" panose="00020600040101010101" charset="-122"/>
            </a:endParaRPr>
          </a:p>
          <a:p>
            <a:pPr algn="ctr">
              <a:lnSpc>
                <a:spcPct val="80000"/>
              </a:lnSpc>
            </a:pPr>
            <a:r>
              <a:rPr kumimoji="1" lang="en-US" altLang="zh-CN" sz="3200" dirty="0">
                <a:solidFill>
                  <a:schemeClr val="accent3">
                    <a:lumMod val="20000"/>
                    <a:lumOff val="80000"/>
                  </a:schemeClr>
                </a:solidFill>
                <a:latin typeface="阿里巴巴普惠体" panose="00020600040101010101" charset="-122"/>
                <a:ea typeface="阿里巴巴普惠体" panose="00020600040101010101" charset="-122"/>
              </a:rPr>
              <a:t>N</a:t>
            </a:r>
            <a:endParaRPr kumimoji="1" lang="en-US" altLang="zh-CN" sz="3200" dirty="0">
              <a:solidFill>
                <a:schemeClr val="accent3">
                  <a:lumMod val="20000"/>
                  <a:lumOff val="80000"/>
                </a:schemeClr>
              </a:solidFill>
              <a:latin typeface="阿里巴巴普惠体" panose="00020600040101010101" charset="-122"/>
              <a:ea typeface="阿里巴巴普惠体" panose="00020600040101010101" charset="-122"/>
            </a:endParaRPr>
          </a:p>
          <a:p>
            <a:pPr algn="ctr">
              <a:lnSpc>
                <a:spcPct val="80000"/>
              </a:lnSpc>
            </a:pPr>
            <a:r>
              <a:rPr kumimoji="1" lang="en-US" altLang="zh-CN" sz="3200" dirty="0">
                <a:solidFill>
                  <a:schemeClr val="accent3">
                    <a:lumMod val="20000"/>
                    <a:lumOff val="80000"/>
                  </a:schemeClr>
                </a:solidFill>
                <a:latin typeface="阿里巴巴普惠体" panose="00020600040101010101" charset="-122"/>
                <a:ea typeface="阿里巴巴普惠体" panose="00020600040101010101" charset="-122"/>
              </a:rPr>
              <a:t>T</a:t>
            </a:r>
            <a:endParaRPr kumimoji="1" lang="en-US" altLang="zh-CN" sz="3200" dirty="0">
              <a:solidFill>
                <a:schemeClr val="accent3">
                  <a:lumMod val="20000"/>
                  <a:lumOff val="80000"/>
                </a:schemeClr>
              </a:solidFill>
              <a:latin typeface="阿里巴巴普惠体" panose="00020600040101010101" charset="-122"/>
              <a:ea typeface="阿里巴巴普惠体" panose="00020600040101010101" charset="-122"/>
            </a:endParaRPr>
          </a:p>
          <a:p>
            <a:pPr algn="ctr">
              <a:lnSpc>
                <a:spcPct val="80000"/>
              </a:lnSpc>
            </a:pPr>
            <a:r>
              <a:rPr kumimoji="1" lang="en-US" altLang="zh-CN" sz="3200" dirty="0">
                <a:solidFill>
                  <a:schemeClr val="accent3">
                    <a:lumMod val="20000"/>
                    <a:lumOff val="80000"/>
                  </a:schemeClr>
                </a:solidFill>
                <a:latin typeface="阿里巴巴普惠体" panose="00020600040101010101" charset="-122"/>
                <a:ea typeface="阿里巴巴普惠体" panose="00020600040101010101" charset="-122"/>
              </a:rPr>
              <a:t>E</a:t>
            </a:r>
            <a:endParaRPr kumimoji="1" lang="en-US" altLang="zh-CN" sz="3200" dirty="0">
              <a:solidFill>
                <a:schemeClr val="accent3">
                  <a:lumMod val="20000"/>
                  <a:lumOff val="80000"/>
                </a:schemeClr>
              </a:solidFill>
              <a:latin typeface="阿里巴巴普惠体" panose="00020600040101010101" charset="-122"/>
              <a:ea typeface="阿里巴巴普惠体" panose="00020600040101010101" charset="-122"/>
            </a:endParaRPr>
          </a:p>
          <a:p>
            <a:pPr algn="ctr">
              <a:lnSpc>
                <a:spcPct val="80000"/>
              </a:lnSpc>
            </a:pPr>
            <a:r>
              <a:rPr kumimoji="1" lang="en-US" altLang="zh-CN" sz="3200" dirty="0">
                <a:solidFill>
                  <a:schemeClr val="accent3">
                    <a:lumMod val="20000"/>
                    <a:lumOff val="80000"/>
                  </a:schemeClr>
                </a:solidFill>
                <a:latin typeface="阿里巴巴普惠体" panose="00020600040101010101" charset="-122"/>
                <a:ea typeface="阿里巴巴普惠体" panose="00020600040101010101" charset="-122"/>
              </a:rPr>
              <a:t>N</a:t>
            </a:r>
            <a:endParaRPr kumimoji="1" lang="en-US" altLang="zh-CN" sz="3200" dirty="0">
              <a:solidFill>
                <a:schemeClr val="accent3">
                  <a:lumMod val="20000"/>
                  <a:lumOff val="80000"/>
                </a:schemeClr>
              </a:solidFill>
              <a:latin typeface="阿里巴巴普惠体" panose="00020600040101010101" charset="-122"/>
              <a:ea typeface="阿里巴巴普惠体" panose="00020600040101010101" charset="-122"/>
            </a:endParaRPr>
          </a:p>
          <a:p>
            <a:pPr algn="ctr">
              <a:lnSpc>
                <a:spcPct val="80000"/>
              </a:lnSpc>
            </a:pPr>
            <a:r>
              <a:rPr kumimoji="1" lang="en-US" altLang="zh-CN" sz="3200" dirty="0">
                <a:solidFill>
                  <a:schemeClr val="accent3">
                    <a:lumMod val="20000"/>
                    <a:lumOff val="80000"/>
                  </a:schemeClr>
                </a:solidFill>
                <a:latin typeface="阿里巴巴普惠体" panose="00020600040101010101" charset="-122"/>
                <a:ea typeface="阿里巴巴普惠体" panose="00020600040101010101" charset="-122"/>
              </a:rPr>
              <a:t>T</a:t>
            </a:r>
            <a:endParaRPr kumimoji="1" lang="en-US" altLang="zh-CN" sz="3200" dirty="0">
              <a:solidFill>
                <a:schemeClr val="accent3">
                  <a:lumMod val="20000"/>
                  <a:lumOff val="80000"/>
                </a:schemeClr>
              </a:solidFill>
              <a:latin typeface="阿里巴巴普惠体" panose="00020600040101010101" charset="-122"/>
              <a:ea typeface="阿里巴巴普惠体" panose="00020600040101010101" charset="-122"/>
            </a:endParaRPr>
          </a:p>
          <a:p>
            <a:pPr algn="ctr">
              <a:lnSpc>
                <a:spcPct val="80000"/>
              </a:lnSpc>
            </a:pPr>
            <a:r>
              <a:rPr kumimoji="1" lang="en-US" altLang="zh-CN" sz="3200" dirty="0">
                <a:solidFill>
                  <a:schemeClr val="accent3">
                    <a:lumMod val="20000"/>
                    <a:lumOff val="80000"/>
                  </a:schemeClr>
                </a:solidFill>
                <a:latin typeface="阿里巴巴普惠体" panose="00020600040101010101" charset="-122"/>
                <a:ea typeface="阿里巴巴普惠体" panose="00020600040101010101" charset="-122"/>
              </a:rPr>
              <a:t>S</a:t>
            </a:r>
            <a:endParaRPr kumimoji="1" lang="en-US" altLang="zh-CN" sz="3200" dirty="0">
              <a:solidFill>
                <a:schemeClr val="accent3">
                  <a:lumMod val="20000"/>
                  <a:lumOff val="80000"/>
                </a:schemeClr>
              </a:solidFill>
              <a:latin typeface="阿里巴巴普惠体" panose="00020600040101010101" charset="-122"/>
              <a:ea typeface="阿里巴巴普惠体" panose="00020600040101010101"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íṥḷiḓe"/>
        <p:cNvGrpSpPr/>
        <p:nvPr/>
      </p:nvGrpSpPr>
      <p:grpSpPr>
        <a:xfrm>
          <a:off x="0" y="0"/>
          <a:ext cx="0" cy="0"/>
          <a:chOff x="0" y="0"/>
          <a:chExt cx="0" cy="0"/>
        </a:xfrm>
      </p:grpSpPr>
      <p:pic>
        <p:nvPicPr>
          <p:cNvPr id="6" name="图片 5" descr="文本&#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129133" y="1124585"/>
            <a:ext cx="3389767" cy="4941168"/>
          </a:xfrm>
          <a:prstGeom prst="rect">
            <a:avLst/>
          </a:prstGeom>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91344" y="1341415"/>
            <a:ext cx="8099648" cy="4076121"/>
          </a:xfrm>
          <a:prstGeom prst="rect">
            <a:avLst/>
          </a:prstGeom>
        </p:spPr>
      </p:pic>
      <p:sp>
        <p:nvSpPr>
          <p:cNvPr id="2" name="îs1îde"/>
          <p:cNvSpPr>
            <a:spLocks noGrp="1"/>
          </p:cNvSpPr>
          <p:nvPr>
            <p:ph type="sldNum" sz="quarter" idx="12"/>
          </p:nvPr>
        </p:nvSpPr>
        <p:spPr>
          <a:xfrm>
            <a:off x="8857452" y="6438900"/>
            <a:ext cx="2661448" cy="215900"/>
          </a:xfrm>
        </p:spPr>
        <p:txBody>
          <a:bodyPr/>
          <a:lstStyle/>
          <a:p>
            <a:fld id="{7F65B630-C7FF-41C0-9923-C5E5E29EED81}" type="slidenum">
              <a:rPr lang="zh-CN" altLang="en-US" smtClean="0"/>
            </a:fld>
            <a:endParaRPr lang="zh-CN" altLang="en-US" dirty="0"/>
          </a:p>
        </p:txBody>
      </p:sp>
      <p:sp>
        <p:nvSpPr>
          <p:cNvPr id="9" name="i$líḋe"/>
          <p:cNvSpPr>
            <a:spLocks noGrp="1"/>
          </p:cNvSpPr>
          <p:nvPr/>
        </p:nvSpPr>
        <p:spPr>
          <a:xfrm>
            <a:off x="767715" y="0"/>
            <a:ext cx="10858500" cy="10287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zh-CN" altLang="en-US" sz="2800" b="1" kern="1200">
                <a:solidFill>
                  <a:srgbClr val="000000"/>
                </a:solidFill>
                <a:latin typeface="+mj-lt"/>
                <a:ea typeface="+mj-ea"/>
                <a:cs typeface="+mj-cs"/>
              </a:defRPr>
            </a:lvl1pPr>
          </a:lstStyle>
          <a:p>
            <a:r>
              <a:rPr lang="zh-CN" altLang="en-US" dirty="0">
                <a:solidFill>
                  <a:schemeClr val="accent1"/>
                </a:solidFill>
                <a:latin typeface="Alibaba PuHuiTi Bold" panose="00020600040101010101" charset="-122"/>
                <a:ea typeface="Alibaba PuHuiTi Bold" panose="00020600040101010101" charset="-122"/>
              </a:rPr>
              <a:t>跨集群间自动故障</a:t>
            </a:r>
            <a:r>
              <a:rPr lang="zh-CN" altLang="en-US" dirty="0">
                <a:solidFill>
                  <a:schemeClr val="accent1"/>
                </a:solidFill>
                <a:latin typeface="Alibaba PuHuiTi Bold" panose="00020600040101010101" charset="-122"/>
                <a:ea typeface="Alibaba PuHuiTi Bold" panose="00020600040101010101" charset="-122"/>
              </a:rPr>
              <a:t>转移</a:t>
            </a:r>
            <a:endParaRPr lang="zh-CN" altLang="en-US" dirty="0">
              <a:solidFill>
                <a:schemeClr val="accent1"/>
              </a:solidFill>
              <a:latin typeface="Alibaba PuHuiTi Bold" panose="00020600040101010101" charset="-122"/>
              <a:ea typeface="Alibaba PuHuiTi Bold" panose="00020600040101010101"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íş1ïḑè"/>
        <p:cNvGrpSpPr/>
        <p:nvPr/>
      </p:nvGrpSpPr>
      <p:grpSpPr>
        <a:xfrm>
          <a:off x="0" y="0"/>
          <a:ext cx="0" cy="0"/>
          <a:chOff x="0" y="0"/>
          <a:chExt cx="0" cy="0"/>
        </a:xfrm>
      </p:grpSpPr>
      <p:sp>
        <p:nvSpPr>
          <p:cNvPr id="2" name="íṧḷîḍè"/>
          <p:cNvSpPr>
            <a:spLocks noGrp="1"/>
          </p:cNvSpPr>
          <p:nvPr>
            <p:ph type="title"/>
          </p:nvPr>
        </p:nvSpPr>
        <p:spPr>
          <a:xfrm>
            <a:off x="660400" y="0"/>
            <a:ext cx="10858500" cy="1028700"/>
          </a:xfrm>
        </p:spPr>
        <p:txBody>
          <a:bodyPr/>
          <a:lstStyle/>
          <a:p>
            <a:r>
              <a:rPr lang="zh-CN" altLang="en-US" dirty="0">
                <a:solidFill>
                  <a:schemeClr val="accent1"/>
                </a:solidFill>
                <a:latin typeface="阿里巴巴普惠体" panose="00020600040101010101" charset="-122"/>
                <a:ea typeface="阿里巴巴普惠体" panose="00020600040101010101" charset="-122"/>
              </a:rPr>
              <a:t>多云编排 与 </a:t>
            </a:r>
            <a:r>
              <a:rPr lang="en-US" altLang="zh-CN" dirty="0">
                <a:solidFill>
                  <a:schemeClr val="accent1"/>
                </a:solidFill>
                <a:latin typeface="阿里巴巴普惠体" panose="00020600040101010101" charset="-122"/>
                <a:ea typeface="阿里巴巴普惠体" panose="00020600040101010101" charset="-122"/>
              </a:rPr>
              <a:t>Submariner</a:t>
            </a:r>
            <a:r>
              <a:rPr lang="zh-CN" altLang="en-US" dirty="0">
                <a:solidFill>
                  <a:schemeClr val="accent1"/>
                </a:solidFill>
                <a:latin typeface="阿里巴巴普惠体" panose="00020600040101010101" charset="-122"/>
                <a:ea typeface="阿里巴巴普惠体" panose="00020600040101010101" charset="-122"/>
              </a:rPr>
              <a:t> 结合</a:t>
            </a:r>
            <a:endParaRPr lang="zh-CN" altLang="en-US" dirty="0">
              <a:solidFill>
                <a:schemeClr val="accent1"/>
              </a:solidFill>
              <a:latin typeface="阿里巴巴普惠体" panose="00020600040101010101" charset="-122"/>
              <a:ea typeface="阿里巴巴普惠体" panose="00020600040101010101" charset="-122"/>
            </a:endParaRPr>
          </a:p>
        </p:txBody>
      </p:sp>
      <p:sp>
        <p:nvSpPr>
          <p:cNvPr id="3" name="íşľíḋe"/>
          <p:cNvSpPr>
            <a:spLocks noGrp="1"/>
          </p:cNvSpPr>
          <p:nvPr>
            <p:ph type="sldNum" sz="quarter" idx="12"/>
          </p:nvPr>
        </p:nvSpPr>
        <p:spPr>
          <a:xfrm>
            <a:off x="8857452" y="6438900"/>
            <a:ext cx="2661448" cy="215900"/>
          </a:xfrm>
        </p:spPr>
        <p:txBody>
          <a:bodyPr/>
          <a:lstStyle/>
          <a:p>
            <a:fld id="{7F65B630-C7FF-41C0-9923-C5E5E29EED81}" type="slidenum">
              <a:rPr lang="zh-CN" altLang="en-US" smtClean="0"/>
            </a:fld>
            <a:endParaRPr lang="zh-CN" altLang="en-US"/>
          </a:p>
        </p:txBody>
      </p:sp>
      <p:sp>
        <p:nvSpPr>
          <p:cNvPr id="43" name="ïśļiďè"/>
          <p:cNvSpPr txBox="1"/>
          <p:nvPr/>
        </p:nvSpPr>
        <p:spPr>
          <a:xfrm>
            <a:off x="6326735" y="945934"/>
            <a:ext cx="184730" cy="523220"/>
          </a:xfrm>
          <a:prstGeom prst="rect">
            <a:avLst/>
          </a:prstGeom>
          <a:noFill/>
          <a:effectLst/>
        </p:spPr>
        <p:txBody>
          <a:bodyPr wrap="none" rtlCol="0">
            <a:spAutoFit/>
          </a:bodyPr>
          <a:lstStyle/>
          <a:p>
            <a:pPr algn="ctr"/>
            <a:endParaRPr lang="zh-CN" altLang="en-US" sz="2800" b="1" dirty="0">
              <a:solidFill>
                <a:schemeClr val="accent2"/>
              </a:solidFill>
            </a:endParaRPr>
          </a:p>
        </p:txBody>
      </p:sp>
      <p:sp>
        <p:nvSpPr>
          <p:cNvPr id="5" name="文本框 4"/>
          <p:cNvSpPr txBox="1"/>
          <p:nvPr/>
        </p:nvSpPr>
        <p:spPr>
          <a:xfrm>
            <a:off x="5807968" y="611490"/>
            <a:ext cx="6236804" cy="368300"/>
          </a:xfrm>
          <a:prstGeom prst="rect">
            <a:avLst/>
          </a:prstGeom>
          <a:noFill/>
        </p:spPr>
        <p:txBody>
          <a:bodyPr wrap="square">
            <a:spAutoFit/>
          </a:bodyPr>
          <a:lstStyle/>
          <a:p>
            <a:r>
              <a:rPr lang="zh-CN" altLang="en-US" dirty="0">
                <a:latin typeface="阿里巴巴普惠体" panose="00020600040101010101" charset="-122"/>
                <a:ea typeface="阿里巴巴普惠体" panose="00020600040101010101" charset="-122"/>
              </a:rPr>
              <a:t>实现应用就近访问</a:t>
            </a:r>
            <a:endParaRPr lang="zh-CN" altLang="en-US" dirty="0">
              <a:latin typeface="阿里巴巴普惠体" panose="00020600040101010101" charset="-122"/>
              <a:ea typeface="阿里巴巴普惠体" panose="00020600040101010101" charset="-122"/>
            </a:endParaRPr>
          </a:p>
        </p:txBody>
      </p:sp>
      <p:pic>
        <p:nvPicPr>
          <p:cNvPr id="9" name="图片 8" descr="图示&#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60400" y="1787585"/>
            <a:ext cx="6840550" cy="3084954"/>
          </a:xfrm>
          <a:prstGeom prst="rect">
            <a:avLst/>
          </a:prstGeom>
        </p:spPr>
      </p:pic>
      <p:grpSp>
        <p:nvGrpSpPr>
          <p:cNvPr id="10" name="íŝľiḑê"/>
          <p:cNvGrpSpPr/>
          <p:nvPr/>
        </p:nvGrpSpPr>
        <p:grpSpPr>
          <a:xfrm>
            <a:off x="7790569" y="273632"/>
            <a:ext cx="4872013" cy="6858000"/>
            <a:chOff x="7687614" y="0"/>
            <a:chExt cx="4872013" cy="6858000"/>
          </a:xfrm>
        </p:grpSpPr>
        <p:cxnSp>
          <p:nvCxnSpPr>
            <p:cNvPr id="11" name="iṣľiḓè"/>
            <p:cNvCxnSpPr/>
            <p:nvPr/>
          </p:nvCxnSpPr>
          <p:spPr>
            <a:xfrm>
              <a:off x="7801914" y="0"/>
              <a:ext cx="0" cy="6858000"/>
            </a:xfrm>
            <a:prstGeom prst="straightConnector1">
              <a:avLst/>
            </a:prstGeom>
            <a:ln>
              <a:solidFill>
                <a:schemeClr val="tx1">
                  <a:alpha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išļïďe"/>
            <p:cNvSpPr txBox="1"/>
            <p:nvPr/>
          </p:nvSpPr>
          <p:spPr>
            <a:xfrm>
              <a:off x="7936849" y="4562480"/>
              <a:ext cx="3582051" cy="368300"/>
            </a:xfrm>
            <a:prstGeom prst="rect">
              <a:avLst/>
            </a:prstGeom>
            <a:noFill/>
          </p:spPr>
          <p:txBody>
            <a:bodyPr wrap="square" rtlCol="0">
              <a:spAutoFit/>
            </a:bodyPr>
            <a:lstStyle>
              <a:defPPr>
                <a:defRPr lang="zh-CN"/>
              </a:defPPr>
              <a:lvl1pPr algn="r">
                <a:defRPr sz="2000" b="1">
                  <a:solidFill>
                    <a:schemeClr val="accent5"/>
                  </a:solidFill>
                  <a:effectLst>
                    <a:outerShdw blurRad="254000" dist="127000" algn="ctr" rotWithShape="0">
                      <a:schemeClr val="accent5">
                        <a:alpha val="40000"/>
                      </a:schemeClr>
                    </a:outerShdw>
                  </a:effectLst>
                </a:defRPr>
              </a:lvl1pPr>
            </a:lstStyle>
            <a:p>
              <a:pPr algn="l"/>
              <a:endParaRPr lang="en-US" altLang="zh-CN" sz="1800" dirty="0">
                <a:solidFill>
                  <a:schemeClr val="tx1"/>
                </a:solidFill>
                <a:effectLst/>
                <a:latin typeface="Alibaba PuHuiTi Regular" panose="00020600040101010101" charset="-122"/>
                <a:ea typeface="Alibaba PuHuiTi Regular" panose="00020600040101010101" charset="-122"/>
              </a:endParaRPr>
            </a:p>
          </p:txBody>
        </p:sp>
        <p:grpSp>
          <p:nvGrpSpPr>
            <p:cNvPr id="13" name="ís1îḓe"/>
            <p:cNvGrpSpPr/>
            <p:nvPr/>
          </p:nvGrpSpPr>
          <p:grpSpPr>
            <a:xfrm>
              <a:off x="7687614" y="3721189"/>
              <a:ext cx="3831286" cy="368300"/>
              <a:chOff x="6096006" y="5369968"/>
              <a:chExt cx="3831286" cy="368300"/>
            </a:xfrm>
          </p:grpSpPr>
          <p:sp>
            <p:nvSpPr>
              <p:cNvPr id="24" name="ïşľïďê"/>
              <p:cNvSpPr txBox="1"/>
              <p:nvPr/>
            </p:nvSpPr>
            <p:spPr>
              <a:xfrm>
                <a:off x="6345241" y="5369968"/>
                <a:ext cx="3582051" cy="368300"/>
              </a:xfrm>
              <a:prstGeom prst="rect">
                <a:avLst/>
              </a:prstGeom>
              <a:noFill/>
            </p:spPr>
            <p:txBody>
              <a:bodyPr wrap="square" rtlCol="0">
                <a:spAutoFit/>
              </a:bodyPr>
              <a:lstStyle>
                <a:defPPr>
                  <a:defRPr lang="zh-CN"/>
                </a:defPPr>
                <a:lvl1pPr algn="r">
                  <a:defRPr sz="2000" b="1">
                    <a:solidFill>
                      <a:schemeClr val="accent5"/>
                    </a:solidFill>
                    <a:effectLst>
                      <a:outerShdw blurRad="254000" dist="127000" algn="ctr" rotWithShape="0">
                        <a:schemeClr val="accent5">
                          <a:alpha val="40000"/>
                        </a:schemeClr>
                      </a:outerShdw>
                    </a:effectLst>
                  </a:defRPr>
                </a:lvl1pPr>
              </a:lstStyle>
              <a:p>
                <a:pPr algn="l"/>
                <a:r>
                  <a:rPr lang="zh-CN" altLang="en-US" sz="1800" dirty="0">
                    <a:solidFill>
                      <a:schemeClr val="tx1"/>
                    </a:solidFill>
                    <a:effectLst/>
                    <a:latin typeface="Alibaba PuHuiTi Regular" panose="00020600040101010101" charset="-122"/>
                    <a:ea typeface="Alibaba PuHuiTi Regular" panose="00020600040101010101" charset="-122"/>
                  </a:rPr>
                  <a:t>验证流量</a:t>
                </a:r>
                <a:endParaRPr lang="zh-CN" altLang="en-US" sz="1800" dirty="0">
                  <a:solidFill>
                    <a:schemeClr val="tx1"/>
                  </a:solidFill>
                  <a:effectLst/>
                  <a:latin typeface="Alibaba PuHuiTi Regular" panose="00020600040101010101" charset="-122"/>
                  <a:ea typeface="Alibaba PuHuiTi Regular" panose="00020600040101010101" charset="-122"/>
                </a:endParaRPr>
              </a:p>
            </p:txBody>
          </p:sp>
          <p:sp>
            <p:nvSpPr>
              <p:cNvPr id="25" name="ïṡľïďé"/>
              <p:cNvSpPr txBox="1"/>
              <p:nvPr/>
            </p:nvSpPr>
            <p:spPr>
              <a:xfrm>
                <a:off x="6096006" y="5425152"/>
                <a:ext cx="238156" cy="238156"/>
              </a:xfrm>
              <a:prstGeom prst="roundRect">
                <a:avLst>
                  <a:gd name="adj" fmla="val 50000"/>
                </a:avLst>
              </a:prstGeom>
              <a:solidFill>
                <a:schemeClr val="accent1"/>
              </a:solidFill>
              <a:ln w="12700" cap="flat">
                <a:noFill/>
                <a:prstDash val="solid"/>
                <a:miter/>
              </a:ln>
              <a:effectLst>
                <a:outerShdw blurRad="127000" dist="63500" dir="2700000" algn="tl" rotWithShape="0">
                  <a:schemeClr val="accent1">
                    <a:alpha val="40000"/>
                  </a:schemeClr>
                </a:outerShdw>
              </a:effectLst>
            </p:spPr>
            <p:txBody>
              <a:bodyPr rtlCol="0" anchor="ctr"/>
              <a:lstStyle>
                <a:defPPr>
                  <a:defRPr lang="zh-CN"/>
                </a:defPPr>
                <a:lvl1pPr>
                  <a:defRPr/>
                </a:lvl1pPr>
              </a:lstStyle>
              <a:p>
                <a:endParaRPr lang="zh-CN" altLang="en-US" dirty="0">
                  <a:latin typeface="Alibaba PuHuiTi Regular" panose="00020600040101010101" charset="-122"/>
                  <a:ea typeface="Alibaba PuHuiTi Regular" panose="00020600040101010101" charset="-122"/>
                </a:endParaRPr>
              </a:p>
            </p:txBody>
          </p:sp>
        </p:grpSp>
        <p:grpSp>
          <p:nvGrpSpPr>
            <p:cNvPr id="14" name="ïŝḷîḋê"/>
            <p:cNvGrpSpPr/>
            <p:nvPr/>
          </p:nvGrpSpPr>
          <p:grpSpPr>
            <a:xfrm>
              <a:off x="7687614" y="2869495"/>
              <a:ext cx="3831286" cy="368300"/>
              <a:chOff x="6096004" y="4742996"/>
              <a:chExt cx="3831286" cy="368300"/>
            </a:xfrm>
          </p:grpSpPr>
          <p:sp>
            <p:nvSpPr>
              <p:cNvPr id="22" name="îṡḻídê"/>
              <p:cNvSpPr txBox="1"/>
              <p:nvPr/>
            </p:nvSpPr>
            <p:spPr>
              <a:xfrm>
                <a:off x="6345239" y="4742996"/>
                <a:ext cx="3582051" cy="368300"/>
              </a:xfrm>
              <a:prstGeom prst="rect">
                <a:avLst/>
              </a:prstGeom>
              <a:noFill/>
            </p:spPr>
            <p:txBody>
              <a:bodyPr wrap="square" rtlCol="0">
                <a:spAutoFit/>
              </a:bodyPr>
              <a:lstStyle>
                <a:defPPr>
                  <a:defRPr lang="zh-CN"/>
                </a:defPPr>
                <a:lvl1pPr algn="r">
                  <a:defRPr sz="2000" b="1">
                    <a:solidFill>
                      <a:schemeClr val="accent5"/>
                    </a:solidFill>
                    <a:effectLst>
                      <a:outerShdw blurRad="254000" dist="127000" algn="ctr" rotWithShape="0">
                        <a:schemeClr val="accent5">
                          <a:alpha val="40000"/>
                        </a:schemeClr>
                      </a:outerShdw>
                    </a:effectLst>
                  </a:defRPr>
                </a:lvl1pPr>
              </a:lstStyle>
              <a:p>
                <a:pPr algn="l"/>
                <a:r>
                  <a:rPr lang="zh-CN" altLang="en-US" sz="1800" dirty="0">
                    <a:solidFill>
                      <a:schemeClr val="tx1"/>
                    </a:solidFill>
                    <a:effectLst/>
                    <a:latin typeface="Alibaba PuHuiTi Regular" panose="00020600040101010101" charset="-122"/>
                    <a:ea typeface="Alibaba PuHuiTi Regular" panose="00020600040101010101" charset="-122"/>
                    <a:cs typeface="Alibaba PuHuiTi Regular" panose="00020600040101010101" charset="-122"/>
                  </a:rPr>
                  <a:t>部署跨集群 </a:t>
                </a:r>
                <a:r>
                  <a:rPr lang="en-US" altLang="zh-CN" sz="1800" dirty="0">
                    <a:solidFill>
                      <a:schemeClr val="tx1"/>
                    </a:solidFill>
                    <a:effectLst/>
                    <a:latin typeface="Alibaba PuHuiTi Regular" panose="00020600040101010101" charset="-122"/>
                    <a:ea typeface="Alibaba PuHuiTi Regular" panose="00020600040101010101" charset="-122"/>
                    <a:cs typeface="Alibaba PuHuiTi Regular" panose="00020600040101010101" charset="-122"/>
                  </a:rPr>
                  <a:t>Nginx</a:t>
                </a:r>
                <a:endParaRPr lang="en-US" altLang="zh-CN" sz="1800" dirty="0">
                  <a:solidFill>
                    <a:schemeClr val="tx1"/>
                  </a:solidFill>
                  <a:effectLst/>
                  <a:latin typeface="Alibaba PuHuiTi Regular" panose="00020600040101010101" charset="-122"/>
                  <a:ea typeface="Alibaba PuHuiTi Regular" panose="00020600040101010101" charset="-122"/>
                  <a:cs typeface="Alibaba PuHuiTi Regular" panose="00020600040101010101" charset="-122"/>
                </a:endParaRPr>
              </a:p>
            </p:txBody>
          </p:sp>
          <p:sp>
            <p:nvSpPr>
              <p:cNvPr id="23" name="îṩliḓè"/>
              <p:cNvSpPr txBox="1"/>
              <p:nvPr/>
            </p:nvSpPr>
            <p:spPr>
              <a:xfrm>
                <a:off x="6096004" y="4798179"/>
                <a:ext cx="238156" cy="238156"/>
              </a:xfrm>
              <a:prstGeom prst="roundRect">
                <a:avLst>
                  <a:gd name="adj" fmla="val 50000"/>
                </a:avLst>
              </a:prstGeom>
              <a:solidFill>
                <a:schemeClr val="accent4"/>
              </a:solidFill>
              <a:ln w="12700" cap="flat">
                <a:noFill/>
                <a:prstDash val="solid"/>
                <a:miter/>
              </a:ln>
              <a:effectLst>
                <a:outerShdw blurRad="127000" dist="63500" dir="2700000" algn="tl" rotWithShape="0">
                  <a:schemeClr val="accent4">
                    <a:alpha val="40000"/>
                  </a:schemeClr>
                </a:outerShdw>
              </a:effectLst>
            </p:spPr>
            <p:txBody>
              <a:bodyPr rtlCol="0" anchor="ctr"/>
              <a:lstStyle>
                <a:defPPr>
                  <a:defRPr lang="zh-CN"/>
                </a:defPPr>
                <a:lvl1pPr>
                  <a:defRPr/>
                </a:lvl1pPr>
              </a:lstStyle>
              <a:p>
                <a:endParaRPr lang="zh-CN" altLang="en-US" dirty="0">
                  <a:latin typeface="Alibaba PuHuiTi Regular" panose="00020600040101010101" charset="-122"/>
                  <a:ea typeface="Alibaba PuHuiTi Regular" panose="00020600040101010101" charset="-122"/>
                </a:endParaRPr>
              </a:p>
            </p:txBody>
          </p:sp>
        </p:grpSp>
        <p:grpSp>
          <p:nvGrpSpPr>
            <p:cNvPr id="15" name="îŝliďê"/>
            <p:cNvGrpSpPr/>
            <p:nvPr/>
          </p:nvGrpSpPr>
          <p:grpSpPr>
            <a:xfrm>
              <a:off x="7687614" y="2004035"/>
              <a:ext cx="4872013" cy="368300"/>
              <a:chOff x="6096002" y="4102258"/>
              <a:chExt cx="4872013" cy="368300"/>
            </a:xfrm>
          </p:grpSpPr>
          <p:sp>
            <p:nvSpPr>
              <p:cNvPr id="20" name="îṥ1iḍè"/>
              <p:cNvSpPr txBox="1"/>
              <p:nvPr/>
            </p:nvSpPr>
            <p:spPr>
              <a:xfrm>
                <a:off x="6345237" y="4102258"/>
                <a:ext cx="4622778" cy="368300"/>
              </a:xfrm>
              <a:prstGeom prst="rect">
                <a:avLst/>
              </a:prstGeom>
              <a:noFill/>
            </p:spPr>
            <p:txBody>
              <a:bodyPr wrap="square" rtlCol="0">
                <a:spAutoFit/>
              </a:bodyPr>
              <a:lstStyle>
                <a:defPPr>
                  <a:defRPr lang="zh-CN"/>
                </a:defPPr>
                <a:lvl1pPr algn="r">
                  <a:defRPr sz="2000" b="1">
                    <a:solidFill>
                      <a:schemeClr val="accent5"/>
                    </a:solidFill>
                    <a:effectLst>
                      <a:outerShdw blurRad="254000" dist="127000" algn="ctr" rotWithShape="0">
                        <a:schemeClr val="accent5">
                          <a:alpha val="40000"/>
                        </a:schemeClr>
                      </a:outerShdw>
                    </a:effectLst>
                  </a:defRPr>
                </a:lvl1pPr>
              </a:lstStyle>
              <a:p>
                <a:pPr algn="l"/>
                <a:r>
                  <a:rPr lang="zh-CN" altLang="en-US" sz="1800" dirty="0">
                    <a:solidFill>
                      <a:schemeClr val="tx1"/>
                    </a:solidFill>
                    <a:effectLst/>
                    <a:latin typeface="Alibaba PuHuiTi Regular" panose="00020600040101010101" charset="-122"/>
                    <a:ea typeface="Alibaba PuHuiTi Regular" panose="00020600040101010101" charset="-122"/>
                    <a:cs typeface="Alibaba PuHuiTi Regular" panose="00020600040101010101" charset="-122"/>
                  </a:rPr>
                  <a:t>在多云集群部署 </a:t>
                </a:r>
                <a:r>
                  <a:rPr lang="en-GB" altLang="zh-CN" sz="1800" dirty="0">
                    <a:solidFill>
                      <a:schemeClr val="tx1"/>
                    </a:solidFill>
                    <a:effectLst/>
                    <a:latin typeface="Alibaba PuHuiTi Regular" panose="00020600040101010101" charset="-122"/>
                    <a:ea typeface="Alibaba PuHuiTi Regular" panose="00020600040101010101" charset="-122"/>
                    <a:cs typeface="Alibaba PuHuiTi Regular" panose="00020600040101010101" charset="-122"/>
                  </a:rPr>
                  <a:t>submariner</a:t>
                </a:r>
                <a:endParaRPr lang="en-US" altLang="zh-CN" sz="1800" dirty="0">
                  <a:solidFill>
                    <a:schemeClr val="tx1"/>
                  </a:solidFill>
                  <a:effectLst/>
                  <a:latin typeface="Alibaba PuHuiTi Regular" panose="00020600040101010101" charset="-122"/>
                  <a:ea typeface="Alibaba PuHuiTi Regular" panose="00020600040101010101" charset="-122"/>
                  <a:cs typeface="Alibaba PuHuiTi Regular" panose="00020600040101010101" charset="-122"/>
                </a:endParaRPr>
              </a:p>
            </p:txBody>
          </p:sp>
          <p:sp>
            <p:nvSpPr>
              <p:cNvPr id="21" name="îṥļïdê"/>
              <p:cNvSpPr txBox="1"/>
              <p:nvPr/>
            </p:nvSpPr>
            <p:spPr>
              <a:xfrm>
                <a:off x="6096002" y="4171206"/>
                <a:ext cx="238156" cy="238156"/>
              </a:xfrm>
              <a:prstGeom prst="roundRect">
                <a:avLst>
                  <a:gd name="adj" fmla="val 50000"/>
                </a:avLst>
              </a:prstGeom>
              <a:solidFill>
                <a:schemeClr val="accent3"/>
              </a:solidFill>
              <a:ln w="12700" cap="flat">
                <a:noFill/>
                <a:prstDash val="solid"/>
                <a:miter/>
              </a:ln>
              <a:effectLst>
                <a:outerShdw blurRad="127000" dist="63500" dir="2700000" algn="tl" rotWithShape="0">
                  <a:schemeClr val="accent3">
                    <a:alpha val="40000"/>
                  </a:schemeClr>
                </a:outerShdw>
              </a:effectLst>
            </p:spPr>
            <p:txBody>
              <a:bodyPr rtlCol="0" anchor="ctr"/>
              <a:lstStyle>
                <a:defPPr>
                  <a:defRPr lang="zh-CN"/>
                </a:defPPr>
                <a:lvl1pPr>
                  <a:defRPr/>
                </a:lvl1pPr>
              </a:lstStyle>
              <a:p>
                <a:endParaRPr lang="zh-CN" altLang="en-US" dirty="0">
                  <a:latin typeface="Alibaba PuHuiTi Regular" panose="00020600040101010101" charset="-122"/>
                  <a:ea typeface="Alibaba PuHuiTi Regular" panose="00020600040101010101" charset="-122"/>
                </a:endParaRPr>
              </a:p>
            </p:txBody>
          </p:sp>
        </p:grpSp>
        <p:grpSp>
          <p:nvGrpSpPr>
            <p:cNvPr id="16" name="îsļïḍê"/>
            <p:cNvGrpSpPr/>
            <p:nvPr/>
          </p:nvGrpSpPr>
          <p:grpSpPr>
            <a:xfrm>
              <a:off x="7687614" y="1155700"/>
              <a:ext cx="3831286" cy="368300"/>
              <a:chOff x="6096000" y="3478645"/>
              <a:chExt cx="3831286" cy="368300"/>
            </a:xfrm>
          </p:grpSpPr>
          <p:sp>
            <p:nvSpPr>
              <p:cNvPr id="18" name="íśḻïḓe"/>
              <p:cNvSpPr txBox="1"/>
              <p:nvPr/>
            </p:nvSpPr>
            <p:spPr>
              <a:xfrm>
                <a:off x="6345235" y="3478645"/>
                <a:ext cx="3582051" cy="368300"/>
              </a:xfrm>
              <a:prstGeom prst="rect">
                <a:avLst/>
              </a:prstGeom>
              <a:noFill/>
            </p:spPr>
            <p:txBody>
              <a:bodyPr wrap="square" rtlCol="0">
                <a:spAutoFit/>
              </a:bodyPr>
              <a:lstStyle>
                <a:defPPr>
                  <a:defRPr lang="zh-CN"/>
                </a:defPPr>
                <a:lvl1pPr algn="r">
                  <a:defRPr sz="2000" b="1">
                    <a:solidFill>
                      <a:schemeClr val="accent5"/>
                    </a:solidFill>
                    <a:effectLst>
                      <a:outerShdw blurRad="254000" dist="127000" algn="ctr" rotWithShape="0">
                        <a:schemeClr val="accent5">
                          <a:alpha val="40000"/>
                        </a:schemeClr>
                      </a:outerShdw>
                    </a:effectLst>
                  </a:defRPr>
                </a:lvl1pPr>
              </a:lstStyle>
              <a:p>
                <a:pPr algn="l"/>
                <a:r>
                  <a:rPr lang="zh-CN" altLang="en-US" sz="1800" dirty="0">
                    <a:solidFill>
                      <a:schemeClr val="tx1"/>
                    </a:solidFill>
                    <a:effectLst/>
                    <a:latin typeface="Alibaba PuHuiTi Regular" panose="00020600040101010101" charset="-122"/>
                    <a:ea typeface="Alibaba PuHuiTi Regular" panose="00020600040101010101" charset="-122"/>
                    <a:cs typeface="Alibaba PuHuiTi Regular" panose="00020600040101010101" charset="-122"/>
                  </a:rPr>
                  <a:t>使用 多云编排 创建多云集群实例</a:t>
                </a:r>
                <a:endParaRPr lang="zh-CN" altLang="en-US" sz="1800" dirty="0">
                  <a:solidFill>
                    <a:schemeClr val="tx1"/>
                  </a:solidFill>
                  <a:effectLst/>
                  <a:latin typeface="Alibaba PuHuiTi Regular" panose="00020600040101010101" charset="-122"/>
                  <a:ea typeface="Alibaba PuHuiTi Regular" panose="00020600040101010101" charset="-122"/>
                  <a:cs typeface="Alibaba PuHuiTi Regular" panose="00020600040101010101" charset="-122"/>
                </a:endParaRPr>
              </a:p>
            </p:txBody>
          </p:sp>
          <p:sp>
            <p:nvSpPr>
              <p:cNvPr id="19" name="íṩlîḑè"/>
              <p:cNvSpPr txBox="1"/>
              <p:nvPr/>
            </p:nvSpPr>
            <p:spPr>
              <a:xfrm>
                <a:off x="6096000" y="3544233"/>
                <a:ext cx="238156" cy="238156"/>
              </a:xfrm>
              <a:prstGeom prst="roundRect">
                <a:avLst>
                  <a:gd name="adj" fmla="val 50000"/>
                </a:avLst>
              </a:prstGeom>
              <a:solidFill>
                <a:schemeClr val="accent5"/>
              </a:solidFill>
              <a:ln w="12700" cap="flat">
                <a:noFill/>
                <a:prstDash val="solid"/>
                <a:miter/>
              </a:ln>
              <a:effectLst>
                <a:outerShdw blurRad="127000" dist="63500" dir="2700000" algn="tl" rotWithShape="0">
                  <a:schemeClr val="accent5">
                    <a:alpha val="40000"/>
                  </a:schemeClr>
                </a:outerShdw>
              </a:effectLst>
            </p:spPr>
            <p:txBody>
              <a:bodyPr wrap="none" rtlCol="0" anchor="ctr"/>
              <a:lstStyle>
                <a:defPPr>
                  <a:defRPr lang="zh-CN"/>
                </a:defPPr>
                <a:lvl1pPr>
                  <a:defRPr/>
                </a:lvl1pPr>
              </a:lstStyle>
              <a:p>
                <a:pPr algn="ctr"/>
                <a:endParaRPr lang="zh-CN" altLang="en-US" b="1" dirty="0">
                  <a:solidFill>
                    <a:srgbClr val="FFFFFF"/>
                  </a:solidFill>
                  <a:latin typeface="Alibaba PuHuiTi Regular" panose="00020600040101010101" charset="-122"/>
                  <a:ea typeface="Alibaba PuHuiTi Regular" panose="00020600040101010101" charset="-122"/>
                </a:endParaRPr>
              </a:p>
            </p:txBody>
          </p:sp>
        </p:grpSp>
        <p:sp>
          <p:nvSpPr>
            <p:cNvPr id="17" name="îśļíḑé"/>
            <p:cNvSpPr txBox="1"/>
            <p:nvPr/>
          </p:nvSpPr>
          <p:spPr>
            <a:xfrm>
              <a:off x="7936849" y="5412943"/>
              <a:ext cx="3582051" cy="369332"/>
            </a:xfrm>
            <a:prstGeom prst="rect">
              <a:avLst/>
            </a:prstGeom>
            <a:noFill/>
          </p:spPr>
          <p:txBody>
            <a:bodyPr wrap="square" rtlCol="0">
              <a:spAutoFit/>
            </a:bodyPr>
            <a:lstStyle>
              <a:defPPr>
                <a:defRPr lang="zh-CN"/>
              </a:defPPr>
              <a:lvl1pPr algn="r">
                <a:defRPr sz="2000" b="1">
                  <a:solidFill>
                    <a:schemeClr val="accent5"/>
                  </a:solidFill>
                  <a:effectLst>
                    <a:outerShdw blurRad="254000" dist="127000" algn="ctr" rotWithShape="0">
                      <a:schemeClr val="accent5">
                        <a:alpha val="40000"/>
                      </a:schemeClr>
                    </a:outerShdw>
                  </a:effectLst>
                </a:defRPr>
              </a:lvl1pPr>
            </a:lstStyle>
            <a:p>
              <a:pPr algn="l"/>
              <a:endParaRPr lang="en-US" altLang="zh-CN" sz="1800" dirty="0">
                <a:solidFill>
                  <a:schemeClr val="tx1"/>
                </a:solidFill>
                <a:effectLst/>
                <a:latin typeface="Alibaba PuHuiTi Regular" panose="00020600040101010101" charset="-122"/>
                <a:ea typeface="Alibaba PuHuiTi Regular" panose="00020600040101010101" charset="-122"/>
              </a:endParaRPr>
            </a:p>
          </p:txBody>
        </p:sp>
      </p:grpSp>
    </p:spTree>
    <p:custDataLst>
      <p:tags r:id="rId2"/>
    </p:custDataLst>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组合 93"/>
          <p:cNvGrpSpPr/>
          <p:nvPr/>
        </p:nvGrpSpPr>
        <p:grpSpPr>
          <a:xfrm>
            <a:off x="1501140" y="621030"/>
            <a:ext cx="9177020" cy="6115685"/>
            <a:chOff x="4502" y="1175"/>
            <a:chExt cx="14452" cy="9631"/>
          </a:xfrm>
        </p:grpSpPr>
        <p:pic>
          <p:nvPicPr>
            <p:cNvPr id="3" name="图片 2" descr="istio-icon-colo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077" y="8678"/>
              <a:ext cx="1214" cy="1603"/>
            </a:xfrm>
            <a:prstGeom prst="rect">
              <a:avLst/>
            </a:prstGeom>
          </p:spPr>
        </p:pic>
        <p:sp>
          <p:nvSpPr>
            <p:cNvPr id="5" name="圆角矩形 4"/>
            <p:cNvSpPr/>
            <p:nvPr/>
          </p:nvSpPr>
          <p:spPr>
            <a:xfrm>
              <a:off x="4502" y="3246"/>
              <a:ext cx="5918" cy="5220"/>
            </a:xfrm>
            <a:prstGeom prst="roundRect">
              <a:avLst>
                <a:gd name="adj" fmla="val 5194"/>
              </a:avLst>
            </a:prstGeom>
            <a:solidFill>
              <a:srgbClr val="004BFF">
                <a:alpha val="20000"/>
              </a:srgbClr>
            </a:solidFill>
            <a:ln w="25400" cap="flat">
              <a:no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p>
              <a:pPr marL="0" marR="0" indent="0" algn="l" defTabSz="1828800" rtl="0" fontAlgn="auto" latinLnBrk="0" hangingPunct="0">
                <a:lnSpc>
                  <a:spcPct val="100000"/>
                </a:lnSpc>
                <a:spcBef>
                  <a:spcPts val="0"/>
                </a:spcBef>
                <a:spcAft>
                  <a:spcPts val="0"/>
                </a:spcAft>
                <a:buClrTx/>
                <a:buSzTx/>
                <a:buFontTx/>
                <a:buNone/>
              </a:pPr>
              <a:r>
                <a:rPr kumimoji="0" lang="en-US" altLang="zh-CN" sz="1100" b="0" i="0" u="none" strike="noStrike" cap="none" spc="0" normalizeH="0" baseline="0" dirty="0">
                  <a:ln>
                    <a:noFill/>
                  </a:ln>
                  <a:solidFill>
                    <a:srgbClr val="FFFFFF"/>
                  </a:solidFill>
                  <a:effectLst/>
                  <a:uFillTx/>
                  <a:latin typeface="+mn-ea"/>
                  <a:cs typeface="Source Han Sans SC Regular" panose="020B0500000000000000" charset="-122"/>
                  <a:sym typeface="Source Han Sans SC Regular" panose="020B0500000000000000" charset="-122"/>
                </a:rPr>
                <a:t> </a:t>
              </a:r>
              <a:endParaRPr kumimoji="0" lang="en-US" altLang="zh-CN" sz="1100" b="0" i="0" u="none" strike="noStrike" cap="none" spc="0" normalizeH="0" baseline="0" dirty="0">
                <a:ln>
                  <a:noFill/>
                </a:ln>
                <a:solidFill>
                  <a:srgbClr val="FFFFFF"/>
                </a:solidFill>
                <a:effectLst/>
                <a:uFillTx/>
                <a:latin typeface="+mn-ea"/>
                <a:cs typeface="Source Han Sans SC Regular" panose="020B0500000000000000" charset="-122"/>
                <a:sym typeface="Source Han Sans SC Regular" panose="020B0500000000000000" charset="-122"/>
              </a:endParaRPr>
            </a:p>
          </p:txBody>
        </p:sp>
        <p:sp>
          <p:nvSpPr>
            <p:cNvPr id="76" name="圆角矩形 75"/>
            <p:cNvSpPr/>
            <p:nvPr/>
          </p:nvSpPr>
          <p:spPr>
            <a:xfrm>
              <a:off x="4664" y="3596"/>
              <a:ext cx="4058" cy="4522"/>
            </a:xfrm>
            <a:prstGeom prst="roundRect">
              <a:avLst>
                <a:gd name="adj" fmla="val 6720"/>
              </a:avLst>
            </a:prstGeom>
            <a:solidFill>
              <a:schemeClr val="bg1"/>
            </a:solidFill>
            <a:ln w="25400" cap="flat">
              <a:no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p>
              <a:pPr marL="0" marR="0" indent="0" algn="l" defTabSz="1828800"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dirty="0">
                <a:ln>
                  <a:noFill/>
                </a:ln>
                <a:solidFill>
                  <a:srgbClr val="FFFFFF"/>
                </a:solidFill>
                <a:effectLst/>
                <a:uFillTx/>
                <a:latin typeface="+mn-ea"/>
                <a:cs typeface="Source Han Sans SC Regular" panose="020B0500000000000000" charset="-122"/>
                <a:sym typeface="Source Han Sans SC Regular" panose="020B0500000000000000" charset="-122"/>
              </a:endParaRPr>
            </a:p>
          </p:txBody>
        </p:sp>
        <p:sp>
          <p:nvSpPr>
            <p:cNvPr id="23" name="圆角矩形 22"/>
            <p:cNvSpPr/>
            <p:nvPr/>
          </p:nvSpPr>
          <p:spPr>
            <a:xfrm>
              <a:off x="13020" y="3246"/>
              <a:ext cx="5935" cy="5189"/>
            </a:xfrm>
            <a:prstGeom prst="roundRect">
              <a:avLst>
                <a:gd name="adj" fmla="val 5194"/>
              </a:avLst>
            </a:prstGeom>
            <a:solidFill>
              <a:srgbClr val="004BFF">
                <a:alpha val="20000"/>
              </a:srgbClr>
            </a:solidFill>
            <a:ln w="25400" cap="flat">
              <a:no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p>
              <a:pPr marL="0" marR="0" indent="0" algn="l" defTabSz="1828800"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dirty="0">
                <a:ln>
                  <a:noFill/>
                </a:ln>
                <a:solidFill>
                  <a:srgbClr val="FFFFFF"/>
                </a:solidFill>
                <a:effectLst/>
                <a:uFillTx/>
                <a:latin typeface="+mn-ea"/>
                <a:cs typeface="Source Han Sans SC Regular" panose="020B0500000000000000" charset="-122"/>
                <a:sym typeface="Source Han Sans SC Regular" panose="020B0500000000000000" charset="-122"/>
              </a:endParaRPr>
            </a:p>
          </p:txBody>
        </p:sp>
        <p:grpSp>
          <p:nvGrpSpPr>
            <p:cNvPr id="53" name="组合 52"/>
            <p:cNvGrpSpPr/>
            <p:nvPr/>
          </p:nvGrpSpPr>
          <p:grpSpPr>
            <a:xfrm rot="0">
              <a:off x="4951" y="4039"/>
              <a:ext cx="3186" cy="924"/>
              <a:chOff x="4384" y="3926"/>
              <a:chExt cx="3186" cy="924"/>
            </a:xfrm>
          </p:grpSpPr>
          <p:sp>
            <p:nvSpPr>
              <p:cNvPr id="7" name="圆角矩形 6"/>
              <p:cNvSpPr/>
              <p:nvPr/>
            </p:nvSpPr>
            <p:spPr>
              <a:xfrm>
                <a:off x="4384" y="3926"/>
                <a:ext cx="3187" cy="925"/>
              </a:xfrm>
              <a:prstGeom prst="roundRect">
                <a:avLst/>
              </a:prstGeom>
              <a:solidFill>
                <a:schemeClr val="bg1"/>
              </a:solidFill>
              <a:ln w="25400" cap="flat">
                <a:solidFill>
                  <a:schemeClr val="accent1"/>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p>
                <a:pPr algn="ctr"/>
                <a:r>
                  <a:rPr kumimoji="1" lang="zh-CN" altLang="en-US" sz="1700" dirty="0">
                    <a:ea typeface="微软雅黑" panose="020B0503020204020204" pitchFamily="34" charset="-122"/>
                    <a:sym typeface="+mn-ea"/>
                  </a:rPr>
                  <a:t>          </a:t>
                </a:r>
                <a:r>
                  <a:rPr kumimoji="1" lang="en-US" altLang="zh-CN" sz="1700" dirty="0">
                    <a:ea typeface="微软雅黑" panose="020B0503020204020204" pitchFamily="34" charset="-122"/>
                    <a:sym typeface="+mn-ea"/>
                  </a:rPr>
                  <a:t>Ad-service</a:t>
                </a:r>
                <a:endParaRPr kumimoji="1" lang="en-US" altLang="zh-CN" sz="1700" dirty="0">
                  <a:ea typeface="微软雅黑" panose="020B0503020204020204" pitchFamily="34" charset="-122"/>
                </a:endParaRPr>
              </a:p>
            </p:txBody>
          </p:sp>
          <p:grpSp>
            <p:nvGrpSpPr>
              <p:cNvPr id="39" name="组合 38"/>
              <p:cNvGrpSpPr/>
              <p:nvPr/>
            </p:nvGrpSpPr>
            <p:grpSpPr>
              <a:xfrm>
                <a:off x="4548" y="4118"/>
                <a:ext cx="902" cy="624"/>
                <a:chOff x="4384" y="8863"/>
                <a:chExt cx="902" cy="624"/>
              </a:xfrm>
            </p:grpSpPr>
            <p:sp>
              <p:nvSpPr>
                <p:cNvPr id="30" name="矩形 29"/>
                <p:cNvSpPr/>
                <p:nvPr/>
              </p:nvSpPr>
              <p:spPr>
                <a:xfrm>
                  <a:off x="4384" y="8863"/>
                  <a:ext cx="902" cy="542"/>
                </a:xfrm>
                <a:prstGeom prst="rect">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b="1">
                      <a:solidFill>
                        <a:srgbClr val="000000"/>
                      </a:solidFill>
                      <a:latin typeface="+mj-lt"/>
                      <a:cs typeface="+mj-lt"/>
                    </a:rPr>
                    <a:t>AD</a:t>
                  </a:r>
                  <a:endParaRPr lang="en-US" altLang="zh-CN" sz="2000" b="1">
                    <a:solidFill>
                      <a:srgbClr val="000000"/>
                    </a:solidFill>
                    <a:latin typeface="+mj-lt"/>
                    <a:cs typeface="+mj-lt"/>
                  </a:endParaRPr>
                </a:p>
              </p:txBody>
            </p:sp>
            <p:sp>
              <p:nvSpPr>
                <p:cNvPr id="32" name="矩形 31"/>
                <p:cNvSpPr/>
                <p:nvPr/>
              </p:nvSpPr>
              <p:spPr>
                <a:xfrm>
                  <a:off x="4438" y="9482"/>
                  <a:ext cx="794" cy="5"/>
                </a:xfrm>
                <a:prstGeom prst="rect">
                  <a:avLst/>
                </a:prstGeom>
                <a:no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sz="2000" b="1">
                    <a:solidFill>
                      <a:srgbClr val="000000"/>
                    </a:solidFill>
                    <a:latin typeface="+mj-lt"/>
                    <a:cs typeface="+mj-lt"/>
                  </a:endParaRPr>
                </a:p>
              </p:txBody>
            </p:sp>
          </p:grpSp>
        </p:grpSp>
        <p:grpSp>
          <p:nvGrpSpPr>
            <p:cNvPr id="52" name="组合 51"/>
            <p:cNvGrpSpPr/>
            <p:nvPr/>
          </p:nvGrpSpPr>
          <p:grpSpPr>
            <a:xfrm rot="0">
              <a:off x="4951" y="6761"/>
              <a:ext cx="3186" cy="924"/>
              <a:chOff x="4157" y="6534"/>
              <a:chExt cx="3186" cy="924"/>
            </a:xfrm>
          </p:grpSpPr>
          <p:sp>
            <p:nvSpPr>
              <p:cNvPr id="11" name="圆角矩形 10"/>
              <p:cNvSpPr/>
              <p:nvPr/>
            </p:nvSpPr>
            <p:spPr>
              <a:xfrm>
                <a:off x="4157" y="6534"/>
                <a:ext cx="3187" cy="925"/>
              </a:xfrm>
              <a:prstGeom prst="roundRect">
                <a:avLst/>
              </a:prstGeom>
              <a:solidFill>
                <a:schemeClr val="bg1"/>
              </a:solidFill>
              <a:ln w="25400" cap="flat">
                <a:solidFill>
                  <a:schemeClr val="accent1"/>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p>
                <a:pPr algn="ctr"/>
                <a:r>
                  <a:rPr kumimoji="1" lang="zh-CN" altLang="en-US" sz="1700" dirty="0">
                    <a:ea typeface="微软雅黑" panose="020B0503020204020204" pitchFamily="34" charset="-122"/>
                    <a:sym typeface="+mn-ea"/>
                  </a:rPr>
                  <a:t>          </a:t>
                </a:r>
                <a:r>
                  <a:rPr kumimoji="1" lang="en-US" altLang="zh-CN" sz="1700" dirty="0">
                    <a:ea typeface="微软雅黑" panose="020B0503020204020204" pitchFamily="34" charset="-122"/>
                    <a:sym typeface="+mn-ea"/>
                  </a:rPr>
                  <a:t>Database</a:t>
                </a:r>
                <a:endParaRPr kumimoji="1" lang="en-US" altLang="zh-CN" sz="1700" dirty="0">
                  <a:ea typeface="微软雅黑" panose="020B0503020204020204" pitchFamily="34" charset="-122"/>
                  <a:sym typeface="+mn-ea"/>
                </a:endParaRPr>
              </a:p>
            </p:txBody>
          </p:sp>
          <p:grpSp>
            <p:nvGrpSpPr>
              <p:cNvPr id="49" name="组合 48"/>
              <p:cNvGrpSpPr/>
              <p:nvPr/>
            </p:nvGrpSpPr>
            <p:grpSpPr>
              <a:xfrm>
                <a:off x="4321" y="6726"/>
                <a:ext cx="902" cy="624"/>
                <a:chOff x="4384" y="8863"/>
                <a:chExt cx="902" cy="624"/>
              </a:xfrm>
            </p:grpSpPr>
            <p:sp>
              <p:nvSpPr>
                <p:cNvPr id="50" name="矩形 49"/>
                <p:cNvSpPr/>
                <p:nvPr/>
              </p:nvSpPr>
              <p:spPr>
                <a:xfrm>
                  <a:off x="4384" y="8863"/>
                  <a:ext cx="902" cy="542"/>
                </a:xfrm>
                <a:prstGeom prst="rect">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b="1">
                      <a:solidFill>
                        <a:srgbClr val="000000"/>
                      </a:solidFill>
                      <a:latin typeface="+mj-lt"/>
                      <a:cs typeface="+mj-lt"/>
                    </a:rPr>
                    <a:t>DB</a:t>
                  </a:r>
                  <a:endParaRPr lang="en-US" altLang="zh-CN" sz="2000" b="1">
                    <a:solidFill>
                      <a:srgbClr val="000000"/>
                    </a:solidFill>
                    <a:latin typeface="+mj-lt"/>
                    <a:cs typeface="+mj-lt"/>
                  </a:endParaRPr>
                </a:p>
              </p:txBody>
            </p:sp>
            <p:sp>
              <p:nvSpPr>
                <p:cNvPr id="51" name="矩形 50"/>
                <p:cNvSpPr/>
                <p:nvPr/>
              </p:nvSpPr>
              <p:spPr>
                <a:xfrm>
                  <a:off x="4438" y="9482"/>
                  <a:ext cx="794" cy="5"/>
                </a:xfrm>
                <a:prstGeom prst="rect">
                  <a:avLst/>
                </a:prstGeom>
                <a:no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sz="2000" b="1">
                    <a:solidFill>
                      <a:srgbClr val="000000"/>
                    </a:solidFill>
                    <a:latin typeface="+mj-lt"/>
                    <a:cs typeface="+mj-lt"/>
                  </a:endParaRPr>
                </a:p>
              </p:txBody>
            </p:sp>
          </p:grpSp>
        </p:grpSp>
        <p:sp>
          <p:nvSpPr>
            <p:cNvPr id="77" name="圆角矩形 76"/>
            <p:cNvSpPr/>
            <p:nvPr/>
          </p:nvSpPr>
          <p:spPr>
            <a:xfrm>
              <a:off x="14706" y="3670"/>
              <a:ext cx="4058" cy="4522"/>
            </a:xfrm>
            <a:prstGeom prst="roundRect">
              <a:avLst>
                <a:gd name="adj" fmla="val 6720"/>
              </a:avLst>
            </a:prstGeom>
            <a:solidFill>
              <a:schemeClr val="bg1"/>
            </a:solidFill>
            <a:ln w="25400" cap="flat">
              <a:no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p>
              <a:pPr marL="0" marR="0" indent="0" algn="l" defTabSz="1828800"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dirty="0">
                <a:ln>
                  <a:noFill/>
                </a:ln>
                <a:solidFill>
                  <a:srgbClr val="FFFFFF"/>
                </a:solidFill>
                <a:effectLst/>
                <a:uFillTx/>
                <a:latin typeface="+mn-ea"/>
                <a:cs typeface="Source Han Sans SC Regular" panose="020B0500000000000000" charset="-122"/>
                <a:sym typeface="Source Han Sans SC Regular" panose="020B0500000000000000" charset="-122"/>
              </a:endParaRPr>
            </a:p>
          </p:txBody>
        </p:sp>
        <p:grpSp>
          <p:nvGrpSpPr>
            <p:cNvPr id="55" name="组合 54"/>
            <p:cNvGrpSpPr/>
            <p:nvPr/>
          </p:nvGrpSpPr>
          <p:grpSpPr>
            <a:xfrm rot="0">
              <a:off x="15274" y="6761"/>
              <a:ext cx="3186" cy="924"/>
              <a:chOff x="4384" y="3926"/>
              <a:chExt cx="3186" cy="924"/>
            </a:xfrm>
          </p:grpSpPr>
          <p:sp>
            <p:nvSpPr>
              <p:cNvPr id="56" name="圆角矩形 55"/>
              <p:cNvSpPr/>
              <p:nvPr/>
            </p:nvSpPr>
            <p:spPr>
              <a:xfrm>
                <a:off x="4384" y="3926"/>
                <a:ext cx="3187" cy="925"/>
              </a:xfrm>
              <a:prstGeom prst="roundRect">
                <a:avLst/>
              </a:prstGeom>
              <a:solidFill>
                <a:schemeClr val="bg1"/>
              </a:solidFill>
              <a:ln w="25400" cap="flat">
                <a:solidFill>
                  <a:schemeClr val="accent1"/>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p>
                <a:pPr algn="ctr"/>
                <a:r>
                  <a:rPr kumimoji="1" lang="zh-CN" altLang="en-US" sz="1700" dirty="0">
                    <a:ea typeface="微软雅黑" panose="020B0503020204020204" pitchFamily="34" charset="-122"/>
                    <a:sym typeface="+mn-ea"/>
                  </a:rPr>
                  <a:t>          </a:t>
                </a:r>
                <a:r>
                  <a:rPr kumimoji="1" lang="en-US" altLang="zh-CN" sz="1700" dirty="0">
                    <a:ea typeface="微软雅黑" panose="020B0503020204020204" pitchFamily="34" charset="-122"/>
                    <a:sym typeface="+mn-ea"/>
                  </a:rPr>
                  <a:t>Ad-service</a:t>
                </a:r>
                <a:endParaRPr kumimoji="1" lang="en-US" altLang="zh-CN" sz="1700" dirty="0">
                  <a:ea typeface="微软雅黑" panose="020B0503020204020204" pitchFamily="34" charset="-122"/>
                </a:endParaRPr>
              </a:p>
            </p:txBody>
          </p:sp>
          <p:grpSp>
            <p:nvGrpSpPr>
              <p:cNvPr id="57" name="组合 56"/>
              <p:cNvGrpSpPr/>
              <p:nvPr/>
            </p:nvGrpSpPr>
            <p:grpSpPr>
              <a:xfrm>
                <a:off x="4548" y="4118"/>
                <a:ext cx="902" cy="624"/>
                <a:chOff x="4384" y="8863"/>
                <a:chExt cx="902" cy="624"/>
              </a:xfrm>
            </p:grpSpPr>
            <p:sp>
              <p:nvSpPr>
                <p:cNvPr id="58" name="矩形 57"/>
                <p:cNvSpPr/>
                <p:nvPr/>
              </p:nvSpPr>
              <p:spPr>
                <a:xfrm>
                  <a:off x="4384" y="8863"/>
                  <a:ext cx="902" cy="542"/>
                </a:xfrm>
                <a:prstGeom prst="rect">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b="1">
                      <a:solidFill>
                        <a:srgbClr val="000000"/>
                      </a:solidFill>
                      <a:latin typeface="+mj-lt"/>
                      <a:cs typeface="+mj-lt"/>
                    </a:rPr>
                    <a:t>AD</a:t>
                  </a:r>
                  <a:endParaRPr lang="en-US" altLang="zh-CN" sz="2000" b="1">
                    <a:solidFill>
                      <a:srgbClr val="000000"/>
                    </a:solidFill>
                    <a:latin typeface="+mj-lt"/>
                    <a:cs typeface="+mj-lt"/>
                  </a:endParaRPr>
                </a:p>
              </p:txBody>
            </p:sp>
            <p:sp>
              <p:nvSpPr>
                <p:cNvPr id="59" name="矩形 58"/>
                <p:cNvSpPr/>
                <p:nvPr/>
              </p:nvSpPr>
              <p:spPr>
                <a:xfrm>
                  <a:off x="4438" y="9482"/>
                  <a:ext cx="794" cy="5"/>
                </a:xfrm>
                <a:prstGeom prst="rect">
                  <a:avLst/>
                </a:prstGeom>
                <a:no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sz="2000" b="1">
                    <a:solidFill>
                      <a:srgbClr val="000000"/>
                    </a:solidFill>
                    <a:latin typeface="+mj-lt"/>
                    <a:cs typeface="+mj-lt"/>
                  </a:endParaRPr>
                </a:p>
              </p:txBody>
            </p:sp>
          </p:grpSp>
        </p:grpSp>
        <p:grpSp>
          <p:nvGrpSpPr>
            <p:cNvPr id="60" name="组合 59"/>
            <p:cNvGrpSpPr/>
            <p:nvPr/>
          </p:nvGrpSpPr>
          <p:grpSpPr>
            <a:xfrm rot="0">
              <a:off x="15274" y="4039"/>
              <a:ext cx="3186" cy="924"/>
              <a:chOff x="4157" y="6534"/>
              <a:chExt cx="3186" cy="924"/>
            </a:xfrm>
          </p:grpSpPr>
          <p:sp>
            <p:nvSpPr>
              <p:cNvPr id="61" name="圆角矩形 60"/>
              <p:cNvSpPr/>
              <p:nvPr/>
            </p:nvSpPr>
            <p:spPr>
              <a:xfrm>
                <a:off x="4157" y="6534"/>
                <a:ext cx="3187" cy="925"/>
              </a:xfrm>
              <a:prstGeom prst="roundRect">
                <a:avLst/>
              </a:prstGeom>
              <a:solidFill>
                <a:schemeClr val="bg1"/>
              </a:solidFill>
              <a:ln w="25400" cap="flat">
                <a:solidFill>
                  <a:schemeClr val="accent1"/>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p>
                <a:pPr algn="ctr"/>
                <a:r>
                  <a:rPr kumimoji="1" lang="zh-CN" altLang="en-US" sz="1700" dirty="0">
                    <a:ea typeface="微软雅黑" panose="020B0503020204020204" pitchFamily="34" charset="-122"/>
                    <a:sym typeface="+mn-ea"/>
                  </a:rPr>
                  <a:t>          </a:t>
                </a:r>
                <a:r>
                  <a:rPr kumimoji="1" lang="en-US" altLang="zh-CN" sz="1700" dirty="0">
                    <a:ea typeface="微软雅黑" panose="020B0503020204020204" pitchFamily="34" charset="-122"/>
                    <a:sym typeface="+mn-ea"/>
                  </a:rPr>
                  <a:t>Database</a:t>
                </a:r>
                <a:endParaRPr kumimoji="1" lang="en-US" altLang="zh-CN" sz="1700" dirty="0">
                  <a:ea typeface="微软雅黑" panose="020B0503020204020204" pitchFamily="34" charset="-122"/>
                  <a:sym typeface="+mn-ea"/>
                </a:endParaRPr>
              </a:p>
            </p:txBody>
          </p:sp>
          <p:grpSp>
            <p:nvGrpSpPr>
              <p:cNvPr id="62" name="组合 61"/>
              <p:cNvGrpSpPr/>
              <p:nvPr/>
            </p:nvGrpSpPr>
            <p:grpSpPr>
              <a:xfrm>
                <a:off x="4321" y="6726"/>
                <a:ext cx="902" cy="624"/>
                <a:chOff x="4384" y="8863"/>
                <a:chExt cx="902" cy="624"/>
              </a:xfrm>
            </p:grpSpPr>
            <p:sp>
              <p:nvSpPr>
                <p:cNvPr id="63" name="矩形 62"/>
                <p:cNvSpPr/>
                <p:nvPr/>
              </p:nvSpPr>
              <p:spPr>
                <a:xfrm>
                  <a:off x="4384" y="8863"/>
                  <a:ext cx="902" cy="542"/>
                </a:xfrm>
                <a:prstGeom prst="rect">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b="1">
                      <a:solidFill>
                        <a:srgbClr val="000000"/>
                      </a:solidFill>
                      <a:latin typeface="+mj-lt"/>
                      <a:cs typeface="+mj-lt"/>
                    </a:rPr>
                    <a:t>DB</a:t>
                  </a:r>
                  <a:endParaRPr lang="en-US" altLang="zh-CN" sz="2000" b="1">
                    <a:solidFill>
                      <a:srgbClr val="000000"/>
                    </a:solidFill>
                    <a:latin typeface="+mj-lt"/>
                    <a:cs typeface="+mj-lt"/>
                  </a:endParaRPr>
                </a:p>
              </p:txBody>
            </p:sp>
            <p:sp>
              <p:nvSpPr>
                <p:cNvPr id="64" name="矩形 63"/>
                <p:cNvSpPr/>
                <p:nvPr/>
              </p:nvSpPr>
              <p:spPr>
                <a:xfrm>
                  <a:off x="4438" y="9482"/>
                  <a:ext cx="794" cy="5"/>
                </a:xfrm>
                <a:prstGeom prst="rect">
                  <a:avLst/>
                </a:prstGeom>
                <a:no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sz="2000" b="1">
                    <a:solidFill>
                      <a:srgbClr val="000000"/>
                    </a:solidFill>
                    <a:latin typeface="+mj-lt"/>
                    <a:cs typeface="+mj-lt"/>
                  </a:endParaRPr>
                </a:p>
              </p:txBody>
            </p:sp>
          </p:grpSp>
        </p:grpSp>
        <p:sp>
          <p:nvSpPr>
            <p:cNvPr id="65" name="圆角矩形 64"/>
            <p:cNvSpPr/>
            <p:nvPr/>
          </p:nvSpPr>
          <p:spPr>
            <a:xfrm>
              <a:off x="8355" y="5205"/>
              <a:ext cx="1726" cy="1272"/>
            </a:xfrm>
            <a:prstGeom prst="roundRect">
              <a:avLst/>
            </a:prstGeom>
            <a:solidFill>
              <a:schemeClr val="bg1"/>
            </a:solidFill>
            <a:ln w="25400" cap="flat">
              <a:solidFill>
                <a:schemeClr val="accent1"/>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p>
              <a:pPr algn="ctr"/>
              <a:r>
                <a:rPr kumimoji="1" lang="en-US" altLang="zh-CN" dirty="0">
                  <a:ea typeface="微软雅黑" panose="020B0503020204020204" pitchFamily="34" charset="-122"/>
                </a:rPr>
                <a:t>Istio</a:t>
              </a:r>
              <a:endParaRPr kumimoji="1" lang="en-US" altLang="zh-CN" dirty="0">
                <a:ea typeface="微软雅黑" panose="020B0503020204020204" pitchFamily="34" charset="-122"/>
              </a:endParaRPr>
            </a:p>
            <a:p>
              <a:pPr algn="ctr"/>
              <a:r>
                <a:rPr kumimoji="1" lang="en-US" altLang="zh-CN" dirty="0">
                  <a:ea typeface="微软雅黑" panose="020B0503020204020204" pitchFamily="34" charset="-122"/>
                </a:rPr>
                <a:t>gateway</a:t>
              </a:r>
              <a:endParaRPr kumimoji="1" lang="en-US" altLang="zh-CN" dirty="0">
                <a:ea typeface="微软雅黑" panose="020B0503020204020204" pitchFamily="34" charset="-122"/>
              </a:endParaRPr>
            </a:p>
          </p:txBody>
        </p:sp>
        <p:sp>
          <p:nvSpPr>
            <p:cNvPr id="66" name="圆角矩形 65"/>
            <p:cNvSpPr/>
            <p:nvPr/>
          </p:nvSpPr>
          <p:spPr>
            <a:xfrm>
              <a:off x="13341" y="5220"/>
              <a:ext cx="1726" cy="1272"/>
            </a:xfrm>
            <a:prstGeom prst="roundRect">
              <a:avLst/>
            </a:prstGeom>
            <a:solidFill>
              <a:schemeClr val="bg1"/>
            </a:solidFill>
            <a:ln w="25400" cap="flat">
              <a:solidFill>
                <a:schemeClr val="accent1"/>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p>
              <a:pPr algn="ctr"/>
              <a:r>
                <a:rPr kumimoji="1" lang="en-US" altLang="zh-CN" dirty="0">
                  <a:ea typeface="微软雅黑" panose="020B0503020204020204" pitchFamily="34" charset="-122"/>
                </a:rPr>
                <a:t>Istio</a:t>
              </a:r>
              <a:endParaRPr kumimoji="1" lang="en-US" altLang="zh-CN" dirty="0">
                <a:ea typeface="微软雅黑" panose="020B0503020204020204" pitchFamily="34" charset="-122"/>
              </a:endParaRPr>
            </a:p>
            <a:p>
              <a:pPr algn="ctr"/>
              <a:r>
                <a:rPr kumimoji="1" lang="en-US" altLang="zh-CN" dirty="0">
                  <a:ea typeface="微软雅黑" panose="020B0503020204020204" pitchFamily="34" charset="-122"/>
                </a:rPr>
                <a:t>gateway</a:t>
              </a:r>
              <a:endParaRPr kumimoji="1" lang="en-US" altLang="zh-CN" dirty="0">
                <a:ea typeface="微软雅黑" panose="020B0503020204020204" pitchFamily="34" charset="-122"/>
              </a:endParaRPr>
            </a:p>
          </p:txBody>
        </p:sp>
        <p:cxnSp>
          <p:nvCxnSpPr>
            <p:cNvPr id="68" name="肘形连接符 67"/>
            <p:cNvCxnSpPr>
              <a:endCxn id="66" idx="0"/>
            </p:cNvCxnSpPr>
            <p:nvPr/>
          </p:nvCxnSpPr>
          <p:spPr>
            <a:xfrm>
              <a:off x="8128" y="4521"/>
              <a:ext cx="6076" cy="699"/>
            </a:xfrm>
            <a:prstGeom prst="bentConnector2">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9" name="肘形连接符 68"/>
            <p:cNvCxnSpPr>
              <a:endCxn id="65" idx="2"/>
            </p:cNvCxnSpPr>
            <p:nvPr/>
          </p:nvCxnSpPr>
          <p:spPr>
            <a:xfrm rot="10800000">
              <a:off x="9218" y="6477"/>
              <a:ext cx="6054" cy="766"/>
            </a:xfrm>
            <a:prstGeom prst="bentConnector2">
              <a:avLst/>
            </a:prstGeom>
            <a:ln w="25400">
              <a:tailEnd type="arrow"/>
            </a:ln>
          </p:spPr>
          <p:style>
            <a:lnRef idx="1">
              <a:schemeClr val="accent1"/>
            </a:lnRef>
            <a:fillRef idx="0">
              <a:schemeClr val="accent1"/>
            </a:fillRef>
            <a:effectRef idx="0">
              <a:schemeClr val="accent1"/>
            </a:effectRef>
            <a:fontRef idx="minor">
              <a:schemeClr val="tx1"/>
            </a:fontRef>
          </p:style>
        </p:cxnSp>
        <p:pic>
          <p:nvPicPr>
            <p:cNvPr id="70" name="图形 17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51" y="5088"/>
              <a:ext cx="1537" cy="1537"/>
            </a:xfrm>
            <a:prstGeom prst="rect">
              <a:avLst/>
            </a:prstGeom>
          </p:spPr>
        </p:pic>
        <p:sp>
          <p:nvSpPr>
            <p:cNvPr id="79" name="文本框 78"/>
            <p:cNvSpPr txBox="1"/>
            <p:nvPr/>
          </p:nvSpPr>
          <p:spPr>
            <a:xfrm>
              <a:off x="10847" y="10308"/>
              <a:ext cx="1596" cy="499"/>
            </a:xfrm>
            <a:prstGeom prst="rect">
              <a:avLst/>
            </a:prstGeom>
            <a:noFill/>
          </p:spPr>
          <p:txBody>
            <a:bodyPr wrap="square" lIns="36000" tIns="36000" rIns="36000" bIns="36000" rtlCol="0">
              <a:spAutoFit/>
            </a:bodyPr>
            <a:p>
              <a:pPr algn="ctr"/>
              <a:r>
                <a:rPr kumimoji="1" lang="en-US" altLang="zh-CN" sz="1600" b="1" dirty="0">
                  <a:solidFill>
                    <a:schemeClr val="accent6">
                      <a:lumMod val="50000"/>
                    </a:schemeClr>
                  </a:solidFill>
                  <a:latin typeface="Arial Bold" panose="020B0604020202090204" charset="0"/>
                  <a:ea typeface="微软雅黑" panose="020B0503020204020204" pitchFamily="34" charset="-122"/>
                  <a:cs typeface="Arial Bold" panose="020B0604020202090204" charset="0"/>
                </a:rPr>
                <a:t>Istio</a:t>
              </a:r>
              <a:endParaRPr kumimoji="1" lang="en-US" altLang="zh-CN" sz="1600" b="1" dirty="0">
                <a:solidFill>
                  <a:schemeClr val="accent6">
                    <a:lumMod val="50000"/>
                  </a:schemeClr>
                </a:solidFill>
                <a:latin typeface="Arial Bold" panose="020B0604020202090204" charset="0"/>
                <a:ea typeface="微软雅黑" panose="020B0503020204020204" pitchFamily="34" charset="-122"/>
                <a:cs typeface="Arial Bold" panose="020B0604020202090204" charset="0"/>
              </a:endParaRPr>
            </a:p>
          </p:txBody>
        </p:sp>
        <p:pic>
          <p:nvPicPr>
            <p:cNvPr id="80" name="图片 79" descr="kubernetes-icon-colo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90" y="3330"/>
              <a:ext cx="854" cy="828"/>
            </a:xfrm>
            <a:prstGeom prst="rect">
              <a:avLst/>
            </a:prstGeom>
          </p:spPr>
        </p:pic>
        <p:pic>
          <p:nvPicPr>
            <p:cNvPr id="81" name="图片 80" descr="kubernetes-icon-colo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119" y="3330"/>
              <a:ext cx="854" cy="828"/>
            </a:xfrm>
            <a:prstGeom prst="rect">
              <a:avLst/>
            </a:prstGeom>
          </p:spPr>
        </p:pic>
        <p:pic>
          <p:nvPicPr>
            <p:cNvPr id="83" name="图片 82"/>
            <p:cNvPicPr>
              <a:picLocks noChangeAspect="1"/>
            </p:cNvPicPr>
            <p:nvPr/>
          </p:nvPicPr>
          <p:blipFill>
            <a:blip r:embed="rId7"/>
            <a:stretch>
              <a:fillRect/>
            </a:stretch>
          </p:blipFill>
          <p:spPr>
            <a:xfrm>
              <a:off x="10856" y="1175"/>
              <a:ext cx="1587" cy="1254"/>
            </a:xfrm>
            <a:prstGeom prst="rect">
              <a:avLst/>
            </a:prstGeom>
          </p:spPr>
        </p:pic>
        <p:sp>
          <p:nvSpPr>
            <p:cNvPr id="84" name="文本框 83"/>
            <p:cNvSpPr txBox="1"/>
            <p:nvPr/>
          </p:nvSpPr>
          <p:spPr>
            <a:xfrm>
              <a:off x="10856" y="2536"/>
              <a:ext cx="1596" cy="499"/>
            </a:xfrm>
            <a:prstGeom prst="rect">
              <a:avLst/>
            </a:prstGeom>
            <a:noFill/>
          </p:spPr>
          <p:txBody>
            <a:bodyPr wrap="square" lIns="36000" tIns="36000" rIns="36000" bIns="36000" rtlCol="0">
              <a:spAutoFit/>
            </a:bodyPr>
            <a:p>
              <a:pPr algn="ctr"/>
              <a:r>
                <a:rPr kumimoji="1" lang="en-US" altLang="zh-CN" sz="1600" b="1" dirty="0">
                  <a:solidFill>
                    <a:schemeClr val="accent6">
                      <a:lumMod val="50000"/>
                    </a:schemeClr>
                  </a:solidFill>
                  <a:latin typeface="Arial Bold" panose="020B0604020202090204" charset="0"/>
                  <a:ea typeface="微软雅黑" panose="020B0503020204020204" pitchFamily="34" charset="-122"/>
                  <a:cs typeface="Arial Bold" panose="020B0604020202090204" charset="0"/>
                </a:rPr>
                <a:t>Karmada</a:t>
              </a:r>
              <a:endParaRPr kumimoji="1" lang="en-US" altLang="zh-CN" sz="1600" b="1" dirty="0">
                <a:solidFill>
                  <a:schemeClr val="accent6">
                    <a:lumMod val="50000"/>
                  </a:schemeClr>
                </a:solidFill>
                <a:latin typeface="Arial Bold" panose="020B0604020202090204" charset="0"/>
                <a:ea typeface="微软雅黑" panose="020B0503020204020204" pitchFamily="34" charset="-122"/>
                <a:cs typeface="Arial Bold" panose="020B0604020202090204" charset="0"/>
              </a:endParaRPr>
            </a:p>
          </p:txBody>
        </p:sp>
        <p:cxnSp>
          <p:nvCxnSpPr>
            <p:cNvPr id="86" name="肘形连接符 85"/>
            <p:cNvCxnSpPr>
              <a:stCxn id="83" idx="1"/>
              <a:endCxn id="5" idx="0"/>
            </p:cNvCxnSpPr>
            <p:nvPr/>
          </p:nvCxnSpPr>
          <p:spPr>
            <a:xfrm rot="10800000" flipV="1">
              <a:off x="7460" y="1802"/>
              <a:ext cx="3395" cy="1444"/>
            </a:xfrm>
            <a:prstGeom prst="bentConnector2">
              <a:avLst/>
            </a:prstGeom>
            <a:ln w="19050">
              <a:solidFill>
                <a:srgbClr val="7A99D7"/>
              </a:solidFill>
              <a:tailEnd type="arrow"/>
            </a:ln>
          </p:spPr>
          <p:style>
            <a:lnRef idx="1">
              <a:schemeClr val="accent1"/>
            </a:lnRef>
            <a:fillRef idx="0">
              <a:schemeClr val="accent1"/>
            </a:fillRef>
            <a:effectRef idx="0">
              <a:schemeClr val="accent1"/>
            </a:effectRef>
            <a:fontRef idx="minor">
              <a:schemeClr val="tx1"/>
            </a:fontRef>
          </p:style>
        </p:cxnSp>
        <p:cxnSp>
          <p:nvCxnSpPr>
            <p:cNvPr id="87" name="肘形连接符 86"/>
            <p:cNvCxnSpPr>
              <a:stCxn id="83" idx="3"/>
              <a:endCxn id="23" idx="0"/>
            </p:cNvCxnSpPr>
            <p:nvPr/>
          </p:nvCxnSpPr>
          <p:spPr>
            <a:xfrm>
              <a:off x="12443" y="1802"/>
              <a:ext cx="3545" cy="1444"/>
            </a:xfrm>
            <a:prstGeom prst="bentConnector2">
              <a:avLst/>
            </a:prstGeom>
            <a:ln w="19050">
              <a:solidFill>
                <a:srgbClr val="7A99D7"/>
              </a:solidFill>
              <a:tailEnd type="arrow"/>
            </a:ln>
          </p:spPr>
          <p:style>
            <a:lnRef idx="1">
              <a:schemeClr val="accent1"/>
            </a:lnRef>
            <a:fillRef idx="0">
              <a:schemeClr val="accent1"/>
            </a:fillRef>
            <a:effectRef idx="0">
              <a:schemeClr val="accent1"/>
            </a:effectRef>
            <a:fontRef idx="minor">
              <a:schemeClr val="tx1"/>
            </a:fontRef>
          </p:style>
        </p:cxnSp>
        <p:cxnSp>
          <p:nvCxnSpPr>
            <p:cNvPr id="88" name="肘形连接符 87"/>
            <p:cNvCxnSpPr>
              <a:stCxn id="3" idx="1"/>
              <a:endCxn id="5" idx="2"/>
            </p:cNvCxnSpPr>
            <p:nvPr/>
          </p:nvCxnSpPr>
          <p:spPr>
            <a:xfrm rot="10800000">
              <a:off x="7461" y="8466"/>
              <a:ext cx="3616" cy="1014"/>
            </a:xfrm>
            <a:prstGeom prst="bentConnector2">
              <a:avLst/>
            </a:prstGeom>
            <a:ln w="19050">
              <a:solidFill>
                <a:srgbClr val="7A99D7"/>
              </a:solidFill>
              <a:tailEnd type="arrow"/>
            </a:ln>
          </p:spPr>
          <p:style>
            <a:lnRef idx="1">
              <a:schemeClr val="accent1"/>
            </a:lnRef>
            <a:fillRef idx="0">
              <a:schemeClr val="accent1"/>
            </a:fillRef>
            <a:effectRef idx="0">
              <a:schemeClr val="accent1"/>
            </a:effectRef>
            <a:fontRef idx="minor">
              <a:schemeClr val="tx1"/>
            </a:fontRef>
          </p:style>
        </p:cxnSp>
        <p:cxnSp>
          <p:nvCxnSpPr>
            <p:cNvPr id="89" name="肘形连接符 88"/>
            <p:cNvCxnSpPr>
              <a:stCxn id="3" idx="3"/>
              <a:endCxn id="23" idx="2"/>
            </p:cNvCxnSpPr>
            <p:nvPr/>
          </p:nvCxnSpPr>
          <p:spPr>
            <a:xfrm flipV="1">
              <a:off x="12291" y="8435"/>
              <a:ext cx="3697" cy="1045"/>
            </a:xfrm>
            <a:prstGeom prst="bentConnector2">
              <a:avLst/>
            </a:prstGeom>
            <a:ln w="19050">
              <a:solidFill>
                <a:srgbClr val="7A99D7"/>
              </a:solidFill>
              <a:tailEnd type="arrow"/>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7813" y="1925"/>
              <a:ext cx="2607" cy="436"/>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p>
              <a:pPr algn="r" defTabSz="1828800" hangingPunct="0"/>
              <a:r>
                <a:rPr kumimoji="1" lang="zh-CN" altLang="en-US" dirty="0">
                  <a:latin typeface="+mn-ea"/>
                  <a:cs typeface="Source Han Sans SC Regular" panose="020B0500000000000000" charset="-122"/>
                  <a:sym typeface="Source Han Sans SC Regular" panose="020B0500000000000000" charset="-122"/>
                </a:rPr>
                <a:t>发布</a:t>
              </a:r>
              <a:r>
                <a:rPr kumimoji="1" lang="zh-CN" altLang="en-US" dirty="0">
                  <a:latin typeface="+mn-ea"/>
                  <a:cs typeface="Source Han Sans SC Regular" panose="020B0500000000000000" charset="-122"/>
                  <a:sym typeface="Source Han Sans SC Regular" panose="020B0500000000000000" charset="-122"/>
                </a:rPr>
                <a:t>多云应用</a:t>
              </a:r>
              <a:endParaRPr kumimoji="1" lang="zh-CN" altLang="en-US" dirty="0">
                <a:latin typeface="+mn-ea"/>
                <a:cs typeface="Source Han Sans SC Regular" panose="020B0500000000000000" charset="-122"/>
                <a:sym typeface="Source Han Sans SC Regular" panose="020B0500000000000000" charset="-122"/>
              </a:endParaRPr>
            </a:p>
          </p:txBody>
        </p:sp>
        <p:sp>
          <p:nvSpPr>
            <p:cNvPr id="91" name="文本框 90"/>
            <p:cNvSpPr txBox="1"/>
            <p:nvPr/>
          </p:nvSpPr>
          <p:spPr>
            <a:xfrm>
              <a:off x="13020" y="8915"/>
              <a:ext cx="2607" cy="436"/>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p>
              <a:pPr algn="l" defTabSz="1828800" hangingPunct="0"/>
              <a:r>
                <a:rPr kumimoji="1" lang="zh-CN" altLang="en-US" dirty="0">
                  <a:latin typeface="+mn-ea"/>
                  <a:cs typeface="Source Han Sans SC Regular" panose="020B0500000000000000" charset="-122"/>
                  <a:sym typeface="Source Han Sans SC Regular" panose="020B0500000000000000" charset="-122"/>
                </a:rPr>
                <a:t>流量故障</a:t>
              </a:r>
              <a:r>
                <a:rPr kumimoji="1" lang="zh-CN" altLang="en-US" dirty="0">
                  <a:latin typeface="+mn-ea"/>
                  <a:cs typeface="Source Han Sans SC Regular" panose="020B0500000000000000" charset="-122"/>
                  <a:sym typeface="Source Han Sans SC Regular" panose="020B0500000000000000" charset="-122"/>
                </a:rPr>
                <a:t>转移</a:t>
              </a:r>
              <a:endParaRPr kumimoji="1" lang="zh-CN" altLang="en-US" dirty="0">
                <a:latin typeface="+mn-ea"/>
                <a:cs typeface="Source Han Sans SC Regular" panose="020B0500000000000000" charset="-122"/>
                <a:sym typeface="Source Han Sans SC Regular" panose="020B0500000000000000" charset="-122"/>
              </a:endParaRPr>
            </a:p>
          </p:txBody>
        </p:sp>
        <p:sp>
          <p:nvSpPr>
            <p:cNvPr id="92" name="文本框 91"/>
            <p:cNvSpPr txBox="1"/>
            <p:nvPr/>
          </p:nvSpPr>
          <p:spPr>
            <a:xfrm>
              <a:off x="7520" y="8915"/>
              <a:ext cx="2900" cy="436"/>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p>
              <a:pPr algn="r" defTabSz="1828800" hangingPunct="0"/>
              <a:r>
                <a:rPr kumimoji="1" lang="zh-CN" altLang="en-US" dirty="0">
                  <a:latin typeface="+mn-ea"/>
                  <a:cs typeface="Source Han Sans SC Regular" panose="020B0500000000000000" charset="-122"/>
                  <a:sym typeface="Source Han Sans SC Regular" panose="020B0500000000000000" charset="-122"/>
                </a:rPr>
                <a:t>打通多云网络</a:t>
              </a:r>
              <a:endParaRPr kumimoji="1" lang="zh-CN" altLang="en-US" dirty="0">
                <a:latin typeface="+mn-ea"/>
                <a:cs typeface="Source Han Sans SC Regular" panose="020B0500000000000000" charset="-122"/>
                <a:sym typeface="Source Han Sans SC Regular" panose="020B0500000000000000" charset="-122"/>
              </a:endParaRPr>
            </a:p>
          </p:txBody>
        </p:sp>
        <p:sp>
          <p:nvSpPr>
            <p:cNvPr id="93" name="文本框 92"/>
            <p:cNvSpPr txBox="1"/>
            <p:nvPr/>
          </p:nvSpPr>
          <p:spPr>
            <a:xfrm>
              <a:off x="13007" y="1925"/>
              <a:ext cx="2607" cy="436"/>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p>
              <a:pPr algn="l" defTabSz="1828800" hangingPunct="0"/>
              <a:r>
                <a:rPr kumimoji="1" lang="zh-CN" altLang="en-US" dirty="0">
                  <a:latin typeface="+mn-ea"/>
                  <a:cs typeface="Source Han Sans SC Regular" panose="020B0500000000000000" charset="-122"/>
                  <a:sym typeface="Source Han Sans SC Regular" panose="020B0500000000000000" charset="-122"/>
                </a:rPr>
                <a:t>应用故障</a:t>
              </a:r>
              <a:r>
                <a:rPr kumimoji="1" lang="zh-CN" altLang="en-US" dirty="0">
                  <a:latin typeface="+mn-ea"/>
                  <a:cs typeface="Source Han Sans SC Regular" panose="020B0500000000000000" charset="-122"/>
                  <a:sym typeface="Source Han Sans SC Regular" panose="020B0500000000000000" charset="-122"/>
                </a:rPr>
                <a:t>转移</a:t>
              </a:r>
              <a:endParaRPr kumimoji="1" lang="zh-CN" altLang="en-US" dirty="0">
                <a:latin typeface="+mn-ea"/>
                <a:cs typeface="Source Han Sans SC Regular" panose="020B0500000000000000" charset="-122"/>
                <a:sym typeface="Source Han Sans SC Regular" panose="020B0500000000000000" charset="-122"/>
              </a:endParaRPr>
            </a:p>
          </p:txBody>
        </p:sp>
      </p:grpSp>
      <p:sp>
        <p:nvSpPr>
          <p:cNvPr id="95" name="i$líḋe"/>
          <p:cNvSpPr>
            <a:spLocks noGrp="1"/>
          </p:cNvSpPr>
          <p:nvPr>
            <p:ph type="title"/>
          </p:nvPr>
        </p:nvSpPr>
        <p:spPr>
          <a:xfrm>
            <a:off x="660400" y="0"/>
            <a:ext cx="10858500" cy="1028700"/>
          </a:xfrm>
        </p:spPr>
        <p:txBody>
          <a:bodyPr/>
          <a:p>
            <a:r>
              <a:rPr lang="en-US" altLang="zh-CN" dirty="0">
                <a:solidFill>
                  <a:schemeClr val="accent1"/>
                </a:solidFill>
                <a:latin typeface="阿里巴巴普惠体" panose="00020600040101010101" charset="-122"/>
                <a:ea typeface="阿里巴巴普惠体" panose="00020600040101010101" charset="-122"/>
              </a:rPr>
              <a:t>Karmada + </a:t>
            </a:r>
            <a:r>
              <a:rPr lang="en-US" altLang="zh-CN" dirty="0">
                <a:solidFill>
                  <a:schemeClr val="accent1"/>
                </a:solidFill>
                <a:latin typeface="阿里巴巴普惠体" panose="00020600040101010101" charset="-122"/>
                <a:ea typeface="阿里巴巴普惠体" panose="00020600040101010101" charset="-122"/>
              </a:rPr>
              <a:t>Istio</a:t>
            </a:r>
            <a:endParaRPr lang="en-US" altLang="zh-CN" dirty="0">
              <a:solidFill>
                <a:schemeClr val="accent1"/>
              </a:solidFill>
              <a:latin typeface="阿里巴巴普惠体" panose="00020600040101010101" charset="-122"/>
              <a:ea typeface="阿里巴巴普惠体"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istio-icon-colo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676265" y="5385435"/>
            <a:ext cx="770890" cy="1017905"/>
          </a:xfrm>
          <a:prstGeom prst="rect">
            <a:avLst/>
          </a:prstGeom>
        </p:spPr>
      </p:pic>
      <p:sp>
        <p:nvSpPr>
          <p:cNvPr id="5" name="圆角矩形 4"/>
          <p:cNvSpPr/>
          <p:nvPr/>
        </p:nvSpPr>
        <p:spPr>
          <a:xfrm>
            <a:off x="1501140" y="1936115"/>
            <a:ext cx="3757930" cy="3314700"/>
          </a:xfrm>
          <a:prstGeom prst="roundRect">
            <a:avLst>
              <a:gd name="adj" fmla="val 5194"/>
            </a:avLst>
          </a:prstGeom>
          <a:solidFill>
            <a:srgbClr val="004BFF">
              <a:alpha val="20000"/>
            </a:srgbClr>
          </a:solidFill>
          <a:ln w="25400" cap="flat">
            <a:no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p>
            <a:pPr marL="0" marR="0" indent="0" algn="l" defTabSz="1828800" rtl="0" fontAlgn="auto" latinLnBrk="0" hangingPunct="0">
              <a:lnSpc>
                <a:spcPct val="100000"/>
              </a:lnSpc>
              <a:spcBef>
                <a:spcPts val="0"/>
              </a:spcBef>
              <a:spcAft>
                <a:spcPts val="0"/>
              </a:spcAft>
              <a:buClrTx/>
              <a:buSzTx/>
              <a:buFontTx/>
              <a:buNone/>
            </a:pPr>
            <a:r>
              <a:rPr kumimoji="0" lang="en-US" altLang="zh-CN" sz="1100" b="0" i="0" u="none" strike="noStrike" cap="none" spc="0" normalizeH="0" baseline="0" dirty="0">
                <a:ln>
                  <a:noFill/>
                </a:ln>
                <a:solidFill>
                  <a:srgbClr val="FFFFFF"/>
                </a:solidFill>
                <a:effectLst/>
                <a:uFillTx/>
                <a:latin typeface="+mn-ea"/>
                <a:cs typeface="Source Han Sans SC Regular" panose="020B0500000000000000" charset="-122"/>
                <a:sym typeface="Source Han Sans SC Regular" panose="020B0500000000000000" charset="-122"/>
              </a:rPr>
              <a:t> </a:t>
            </a:r>
            <a:endParaRPr kumimoji="0" lang="en-US" altLang="zh-CN" sz="1100" b="0" i="0" u="none" strike="noStrike" cap="none" spc="0" normalizeH="0" baseline="0" dirty="0">
              <a:ln>
                <a:noFill/>
              </a:ln>
              <a:solidFill>
                <a:srgbClr val="FFFFFF"/>
              </a:solidFill>
              <a:effectLst/>
              <a:uFillTx/>
              <a:latin typeface="+mn-ea"/>
              <a:cs typeface="Source Han Sans SC Regular" panose="020B0500000000000000" charset="-122"/>
              <a:sym typeface="Source Han Sans SC Regular" panose="020B0500000000000000" charset="-122"/>
            </a:endParaRPr>
          </a:p>
        </p:txBody>
      </p:sp>
      <p:sp>
        <p:nvSpPr>
          <p:cNvPr id="76" name="圆角矩形 75"/>
          <p:cNvSpPr/>
          <p:nvPr/>
        </p:nvSpPr>
        <p:spPr>
          <a:xfrm>
            <a:off x="1604010" y="2158365"/>
            <a:ext cx="2576830" cy="2871470"/>
          </a:xfrm>
          <a:prstGeom prst="roundRect">
            <a:avLst>
              <a:gd name="adj" fmla="val 6720"/>
            </a:avLst>
          </a:prstGeom>
          <a:solidFill>
            <a:schemeClr val="bg1"/>
          </a:solidFill>
          <a:ln w="25400" cap="flat">
            <a:no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p>
            <a:pPr marL="0" marR="0" indent="0" algn="l" defTabSz="1828800"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dirty="0">
              <a:ln>
                <a:noFill/>
              </a:ln>
              <a:solidFill>
                <a:srgbClr val="FFFFFF"/>
              </a:solidFill>
              <a:effectLst/>
              <a:uFillTx/>
              <a:latin typeface="+mn-ea"/>
              <a:cs typeface="Source Han Sans SC Regular" panose="020B0500000000000000" charset="-122"/>
              <a:sym typeface="Source Han Sans SC Regular" panose="020B0500000000000000" charset="-122"/>
            </a:endParaRPr>
          </a:p>
        </p:txBody>
      </p:sp>
      <p:sp>
        <p:nvSpPr>
          <p:cNvPr id="23" name="圆角矩形 22"/>
          <p:cNvSpPr/>
          <p:nvPr/>
        </p:nvSpPr>
        <p:spPr>
          <a:xfrm>
            <a:off x="6910070" y="1936115"/>
            <a:ext cx="3768725" cy="3295015"/>
          </a:xfrm>
          <a:prstGeom prst="roundRect">
            <a:avLst>
              <a:gd name="adj" fmla="val 5194"/>
            </a:avLst>
          </a:prstGeom>
          <a:solidFill>
            <a:srgbClr val="004BFF">
              <a:alpha val="20000"/>
            </a:srgbClr>
          </a:solidFill>
          <a:ln w="25400" cap="flat">
            <a:no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p>
            <a:pPr marL="0" marR="0" indent="0" algn="l" defTabSz="1828800"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dirty="0">
              <a:ln>
                <a:noFill/>
              </a:ln>
              <a:solidFill>
                <a:srgbClr val="FFFFFF"/>
              </a:solidFill>
              <a:effectLst/>
              <a:uFillTx/>
              <a:latin typeface="+mn-ea"/>
              <a:cs typeface="Source Han Sans SC Regular" panose="020B0500000000000000" charset="-122"/>
              <a:sym typeface="Source Han Sans SC Regular" panose="020B0500000000000000" charset="-122"/>
            </a:endParaRPr>
          </a:p>
        </p:txBody>
      </p:sp>
      <p:grpSp>
        <p:nvGrpSpPr>
          <p:cNvPr id="53" name="组合 52"/>
          <p:cNvGrpSpPr/>
          <p:nvPr/>
        </p:nvGrpSpPr>
        <p:grpSpPr>
          <a:xfrm rot="0">
            <a:off x="1786255" y="2439670"/>
            <a:ext cx="2023110" cy="586740"/>
            <a:chOff x="4384" y="3926"/>
            <a:chExt cx="3186" cy="924"/>
          </a:xfrm>
        </p:grpSpPr>
        <p:sp>
          <p:nvSpPr>
            <p:cNvPr id="7" name="圆角矩形 6"/>
            <p:cNvSpPr/>
            <p:nvPr/>
          </p:nvSpPr>
          <p:spPr>
            <a:xfrm>
              <a:off x="4384" y="3926"/>
              <a:ext cx="3187" cy="925"/>
            </a:xfrm>
            <a:prstGeom prst="roundRect">
              <a:avLst/>
            </a:prstGeom>
            <a:solidFill>
              <a:schemeClr val="bg1"/>
            </a:solidFill>
            <a:ln w="25400" cap="flat">
              <a:solidFill>
                <a:schemeClr val="accent1"/>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p>
              <a:pPr algn="ctr"/>
              <a:r>
                <a:rPr kumimoji="1" lang="zh-CN" altLang="en-US" sz="1700" dirty="0">
                  <a:ea typeface="微软雅黑" panose="020B0503020204020204" pitchFamily="34" charset="-122"/>
                  <a:sym typeface="+mn-ea"/>
                </a:rPr>
                <a:t>          应用</a:t>
              </a:r>
              <a:r>
                <a:rPr kumimoji="1" lang="en-US" altLang="zh-CN" sz="1700" dirty="0">
                  <a:ea typeface="微软雅黑" panose="020B0503020204020204" pitchFamily="34" charset="-122"/>
                  <a:sym typeface="+mn-ea"/>
                </a:rPr>
                <a:t>A pod02</a:t>
              </a:r>
              <a:endParaRPr kumimoji="1" lang="en-US" altLang="zh-CN" sz="1700" dirty="0">
                <a:ea typeface="微软雅黑" panose="020B0503020204020204" pitchFamily="34" charset="-122"/>
                <a:sym typeface="+mn-ea"/>
              </a:endParaRPr>
            </a:p>
          </p:txBody>
        </p:sp>
        <p:grpSp>
          <p:nvGrpSpPr>
            <p:cNvPr id="39" name="组合 38"/>
            <p:cNvGrpSpPr/>
            <p:nvPr/>
          </p:nvGrpSpPr>
          <p:grpSpPr>
            <a:xfrm>
              <a:off x="4548" y="4118"/>
              <a:ext cx="902" cy="624"/>
              <a:chOff x="4384" y="8863"/>
              <a:chExt cx="902" cy="624"/>
            </a:xfrm>
          </p:grpSpPr>
          <p:sp>
            <p:nvSpPr>
              <p:cNvPr id="30" name="矩形 29"/>
              <p:cNvSpPr/>
              <p:nvPr/>
            </p:nvSpPr>
            <p:spPr>
              <a:xfrm>
                <a:off x="4384" y="8863"/>
                <a:ext cx="902" cy="542"/>
              </a:xfrm>
              <a:prstGeom prst="rect">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b="1">
                    <a:solidFill>
                      <a:srgbClr val="000000"/>
                    </a:solidFill>
                    <a:latin typeface="+mj-lt"/>
                    <a:cs typeface="+mj-lt"/>
                  </a:rPr>
                  <a:t>app</a:t>
                </a:r>
                <a:endParaRPr lang="en-US" altLang="zh-CN" sz="1600" b="1">
                  <a:solidFill>
                    <a:srgbClr val="000000"/>
                  </a:solidFill>
                  <a:latin typeface="+mj-lt"/>
                  <a:cs typeface="+mj-lt"/>
                </a:endParaRPr>
              </a:p>
            </p:txBody>
          </p:sp>
          <p:sp>
            <p:nvSpPr>
              <p:cNvPr id="32" name="矩形 31"/>
              <p:cNvSpPr/>
              <p:nvPr/>
            </p:nvSpPr>
            <p:spPr>
              <a:xfrm>
                <a:off x="4438" y="9482"/>
                <a:ext cx="794" cy="5"/>
              </a:xfrm>
              <a:prstGeom prst="rect">
                <a:avLst/>
              </a:prstGeom>
              <a:no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sz="2000" b="1">
                  <a:solidFill>
                    <a:srgbClr val="000000"/>
                  </a:solidFill>
                  <a:latin typeface="+mj-lt"/>
                  <a:cs typeface="+mj-lt"/>
                </a:endParaRPr>
              </a:p>
            </p:txBody>
          </p:sp>
        </p:grpSp>
      </p:grpSp>
      <p:sp>
        <p:nvSpPr>
          <p:cNvPr id="77" name="圆角矩形 76"/>
          <p:cNvSpPr/>
          <p:nvPr/>
        </p:nvSpPr>
        <p:spPr>
          <a:xfrm>
            <a:off x="7980680" y="2205355"/>
            <a:ext cx="2576830" cy="2871470"/>
          </a:xfrm>
          <a:prstGeom prst="roundRect">
            <a:avLst>
              <a:gd name="adj" fmla="val 6720"/>
            </a:avLst>
          </a:prstGeom>
          <a:solidFill>
            <a:schemeClr val="bg1"/>
          </a:solidFill>
          <a:ln w="25400" cap="flat">
            <a:no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p>
            <a:pPr marL="0" marR="0" indent="0" algn="l" defTabSz="1828800"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dirty="0">
              <a:ln>
                <a:noFill/>
              </a:ln>
              <a:solidFill>
                <a:srgbClr val="FFFFFF"/>
              </a:solidFill>
              <a:effectLst/>
              <a:uFillTx/>
              <a:latin typeface="+mn-ea"/>
              <a:cs typeface="Source Han Sans SC Regular" panose="020B0500000000000000" charset="-122"/>
              <a:sym typeface="Source Han Sans SC Regular" panose="020B0500000000000000" charset="-122"/>
            </a:endParaRPr>
          </a:p>
        </p:txBody>
      </p:sp>
      <p:sp>
        <p:nvSpPr>
          <p:cNvPr id="65" name="圆角矩形 64"/>
          <p:cNvSpPr/>
          <p:nvPr/>
        </p:nvSpPr>
        <p:spPr>
          <a:xfrm>
            <a:off x="3947795" y="3180080"/>
            <a:ext cx="1096010" cy="807720"/>
          </a:xfrm>
          <a:prstGeom prst="roundRect">
            <a:avLst/>
          </a:prstGeom>
          <a:solidFill>
            <a:schemeClr val="bg1"/>
          </a:solidFill>
          <a:ln w="25400" cap="flat">
            <a:solidFill>
              <a:schemeClr val="accent1"/>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p>
            <a:pPr algn="ctr"/>
            <a:r>
              <a:rPr kumimoji="1" lang="zh-CN" altLang="en-US" dirty="0">
                <a:ea typeface="微软雅黑" panose="020B0503020204020204" pitchFamily="34" charset="-122"/>
              </a:rPr>
              <a:t>东西向</a:t>
            </a:r>
            <a:endParaRPr kumimoji="1" lang="zh-CN" altLang="en-US" dirty="0">
              <a:ea typeface="微软雅黑" panose="020B0503020204020204" pitchFamily="34" charset="-122"/>
            </a:endParaRPr>
          </a:p>
          <a:p>
            <a:pPr algn="ctr"/>
            <a:r>
              <a:rPr kumimoji="1" lang="zh-CN" altLang="en-US" dirty="0">
                <a:ea typeface="微软雅黑" panose="020B0503020204020204" pitchFamily="34" charset="-122"/>
              </a:rPr>
              <a:t>网</a:t>
            </a:r>
            <a:r>
              <a:rPr kumimoji="1" lang="zh-CN" altLang="en-US" dirty="0">
                <a:ea typeface="微软雅黑" panose="020B0503020204020204" pitchFamily="34" charset="-122"/>
              </a:rPr>
              <a:t>关</a:t>
            </a:r>
            <a:endParaRPr kumimoji="1" lang="zh-CN" altLang="en-US" dirty="0">
              <a:ea typeface="微软雅黑" panose="020B0503020204020204" pitchFamily="34" charset="-122"/>
            </a:endParaRPr>
          </a:p>
        </p:txBody>
      </p:sp>
      <p:sp>
        <p:nvSpPr>
          <p:cNvPr id="66" name="圆角矩形 65"/>
          <p:cNvSpPr/>
          <p:nvPr/>
        </p:nvSpPr>
        <p:spPr>
          <a:xfrm>
            <a:off x="7113905" y="3189605"/>
            <a:ext cx="1096010" cy="807720"/>
          </a:xfrm>
          <a:prstGeom prst="roundRect">
            <a:avLst/>
          </a:prstGeom>
          <a:solidFill>
            <a:schemeClr val="bg1"/>
          </a:solidFill>
          <a:ln w="25400" cap="flat">
            <a:solidFill>
              <a:schemeClr val="accent1"/>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p>
            <a:pPr algn="ctr"/>
            <a:r>
              <a:rPr kumimoji="1" lang="zh-CN" altLang="en-US" dirty="0">
                <a:ea typeface="微软雅黑" panose="020B0503020204020204" pitchFamily="34" charset="-122"/>
                <a:sym typeface="+mn-ea"/>
              </a:rPr>
              <a:t>东西向</a:t>
            </a:r>
            <a:endParaRPr kumimoji="1" lang="zh-CN" altLang="en-US" dirty="0">
              <a:ea typeface="微软雅黑" panose="020B0503020204020204" pitchFamily="34" charset="-122"/>
            </a:endParaRPr>
          </a:p>
          <a:p>
            <a:pPr algn="ctr"/>
            <a:r>
              <a:rPr kumimoji="1" lang="zh-CN" altLang="en-US" dirty="0">
                <a:ea typeface="微软雅黑" panose="020B0503020204020204" pitchFamily="34" charset="-122"/>
                <a:sym typeface="+mn-ea"/>
              </a:rPr>
              <a:t>网关</a:t>
            </a:r>
            <a:endParaRPr kumimoji="1" lang="en-US" altLang="zh-CN" dirty="0">
              <a:ea typeface="微软雅黑" panose="020B0503020204020204" pitchFamily="34" charset="-122"/>
            </a:endParaRPr>
          </a:p>
        </p:txBody>
      </p:sp>
      <p:cxnSp>
        <p:nvCxnSpPr>
          <p:cNvPr id="68" name="肘形连接符 67"/>
          <p:cNvCxnSpPr>
            <a:endCxn id="66" idx="0"/>
          </p:cNvCxnSpPr>
          <p:nvPr/>
        </p:nvCxnSpPr>
        <p:spPr>
          <a:xfrm>
            <a:off x="3803650" y="2745740"/>
            <a:ext cx="3858260" cy="443865"/>
          </a:xfrm>
          <a:prstGeom prst="bentConnector2">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9" name="肘形连接符 68"/>
          <p:cNvCxnSpPr>
            <a:endCxn id="65" idx="2"/>
          </p:cNvCxnSpPr>
          <p:nvPr/>
        </p:nvCxnSpPr>
        <p:spPr>
          <a:xfrm rot="10800000">
            <a:off x="4495800" y="3987800"/>
            <a:ext cx="3844290" cy="486410"/>
          </a:xfrm>
          <a:prstGeom prst="bentConnector2">
            <a:avLst/>
          </a:prstGeom>
          <a:ln w="25400">
            <a:tailEnd type="arrow"/>
          </a:ln>
        </p:spPr>
        <p:style>
          <a:lnRef idx="1">
            <a:schemeClr val="accent1"/>
          </a:lnRef>
          <a:fillRef idx="0">
            <a:schemeClr val="accent1"/>
          </a:fillRef>
          <a:effectRef idx="0">
            <a:schemeClr val="accent1"/>
          </a:effectRef>
          <a:fontRef idx="minor">
            <a:schemeClr val="tx1"/>
          </a:fontRef>
        </p:style>
      </p:cxnSp>
      <p:pic>
        <p:nvPicPr>
          <p:cNvPr id="70" name="图形 17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08320" y="2963545"/>
            <a:ext cx="975995" cy="975995"/>
          </a:xfrm>
          <a:prstGeom prst="rect">
            <a:avLst/>
          </a:prstGeom>
        </p:spPr>
      </p:pic>
      <p:sp>
        <p:nvSpPr>
          <p:cNvPr id="79" name="文本框 78"/>
          <p:cNvSpPr txBox="1"/>
          <p:nvPr/>
        </p:nvSpPr>
        <p:spPr>
          <a:xfrm>
            <a:off x="5530215" y="6420485"/>
            <a:ext cx="1013460" cy="316865"/>
          </a:xfrm>
          <a:prstGeom prst="rect">
            <a:avLst/>
          </a:prstGeom>
          <a:noFill/>
        </p:spPr>
        <p:txBody>
          <a:bodyPr wrap="square" lIns="36000" tIns="36000" rIns="36000" bIns="36000" rtlCol="0">
            <a:spAutoFit/>
          </a:bodyPr>
          <a:p>
            <a:pPr algn="ctr"/>
            <a:r>
              <a:rPr kumimoji="1" lang="en-US" altLang="zh-CN" sz="1600" b="1" dirty="0">
                <a:solidFill>
                  <a:schemeClr val="accent6">
                    <a:lumMod val="50000"/>
                  </a:schemeClr>
                </a:solidFill>
                <a:latin typeface="Arial Bold" panose="020B0604020202090204" charset="0"/>
                <a:ea typeface="微软雅黑" panose="020B0503020204020204" pitchFamily="34" charset="-122"/>
                <a:cs typeface="Arial Bold" panose="020B0604020202090204" charset="0"/>
              </a:rPr>
              <a:t>Istio</a:t>
            </a:r>
            <a:endParaRPr kumimoji="1" lang="en-US" altLang="zh-CN" sz="1600" b="1" dirty="0">
              <a:solidFill>
                <a:schemeClr val="accent6">
                  <a:lumMod val="50000"/>
                </a:schemeClr>
              </a:solidFill>
              <a:latin typeface="Arial Bold" panose="020B0604020202090204" charset="0"/>
              <a:ea typeface="微软雅黑" panose="020B0503020204020204" pitchFamily="34" charset="-122"/>
              <a:cs typeface="Arial Bold" panose="020B0604020202090204" charset="0"/>
            </a:endParaRPr>
          </a:p>
        </p:txBody>
      </p:sp>
      <p:pic>
        <p:nvPicPr>
          <p:cNvPr id="80" name="图片 79" descr="kubernetes-icon-colo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68520" y="1989455"/>
            <a:ext cx="542290" cy="525780"/>
          </a:xfrm>
          <a:prstGeom prst="rect">
            <a:avLst/>
          </a:prstGeom>
        </p:spPr>
      </p:pic>
      <p:pic>
        <p:nvPicPr>
          <p:cNvPr id="81" name="图片 80" descr="kubernetes-icon-colo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72935" y="1989455"/>
            <a:ext cx="542290" cy="525780"/>
          </a:xfrm>
          <a:prstGeom prst="rect">
            <a:avLst/>
          </a:prstGeom>
        </p:spPr>
      </p:pic>
      <p:pic>
        <p:nvPicPr>
          <p:cNvPr id="83" name="图片 82"/>
          <p:cNvPicPr>
            <a:picLocks noChangeAspect="1"/>
          </p:cNvPicPr>
          <p:nvPr/>
        </p:nvPicPr>
        <p:blipFill>
          <a:blip r:embed="rId7"/>
          <a:stretch>
            <a:fillRect/>
          </a:stretch>
        </p:blipFill>
        <p:spPr>
          <a:xfrm>
            <a:off x="5535930" y="621030"/>
            <a:ext cx="1007745" cy="796290"/>
          </a:xfrm>
          <a:prstGeom prst="rect">
            <a:avLst/>
          </a:prstGeom>
        </p:spPr>
      </p:pic>
      <p:sp>
        <p:nvSpPr>
          <p:cNvPr id="84" name="文本框 83"/>
          <p:cNvSpPr txBox="1"/>
          <p:nvPr/>
        </p:nvSpPr>
        <p:spPr>
          <a:xfrm>
            <a:off x="5535930" y="1485265"/>
            <a:ext cx="1013460" cy="316865"/>
          </a:xfrm>
          <a:prstGeom prst="rect">
            <a:avLst/>
          </a:prstGeom>
          <a:noFill/>
        </p:spPr>
        <p:txBody>
          <a:bodyPr wrap="square" lIns="36000" tIns="36000" rIns="36000" bIns="36000" rtlCol="0">
            <a:spAutoFit/>
          </a:bodyPr>
          <a:p>
            <a:pPr algn="ctr"/>
            <a:r>
              <a:rPr kumimoji="1" lang="en-US" altLang="zh-CN" sz="1600" b="1" dirty="0">
                <a:solidFill>
                  <a:schemeClr val="accent6">
                    <a:lumMod val="50000"/>
                  </a:schemeClr>
                </a:solidFill>
                <a:latin typeface="Arial Bold" panose="020B0604020202090204" charset="0"/>
                <a:ea typeface="微软雅黑" panose="020B0503020204020204" pitchFamily="34" charset="-122"/>
                <a:cs typeface="Arial Bold" panose="020B0604020202090204" charset="0"/>
              </a:rPr>
              <a:t>Karmada</a:t>
            </a:r>
            <a:endParaRPr kumimoji="1" lang="en-US" altLang="zh-CN" sz="1600" b="1" dirty="0">
              <a:solidFill>
                <a:schemeClr val="accent6">
                  <a:lumMod val="50000"/>
                </a:schemeClr>
              </a:solidFill>
              <a:latin typeface="Arial Bold" panose="020B0604020202090204" charset="0"/>
              <a:ea typeface="微软雅黑" panose="020B0503020204020204" pitchFamily="34" charset="-122"/>
              <a:cs typeface="Arial Bold" panose="020B0604020202090204" charset="0"/>
            </a:endParaRPr>
          </a:p>
        </p:txBody>
      </p:sp>
      <p:cxnSp>
        <p:nvCxnSpPr>
          <p:cNvPr id="86" name="肘形连接符 85"/>
          <p:cNvCxnSpPr>
            <a:stCxn id="83" idx="1"/>
            <a:endCxn id="5" idx="0"/>
          </p:cNvCxnSpPr>
          <p:nvPr/>
        </p:nvCxnSpPr>
        <p:spPr>
          <a:xfrm rot="10800000" flipV="1">
            <a:off x="3379470" y="1019175"/>
            <a:ext cx="2155825" cy="916940"/>
          </a:xfrm>
          <a:prstGeom prst="bentConnector2">
            <a:avLst/>
          </a:prstGeom>
          <a:ln w="19050">
            <a:solidFill>
              <a:srgbClr val="7A99D7"/>
            </a:solidFill>
            <a:tailEnd type="arrow"/>
          </a:ln>
        </p:spPr>
        <p:style>
          <a:lnRef idx="1">
            <a:schemeClr val="accent1"/>
          </a:lnRef>
          <a:fillRef idx="0">
            <a:schemeClr val="accent1"/>
          </a:fillRef>
          <a:effectRef idx="0">
            <a:schemeClr val="accent1"/>
          </a:effectRef>
          <a:fontRef idx="minor">
            <a:schemeClr val="tx1"/>
          </a:fontRef>
        </p:style>
      </p:cxnSp>
      <p:cxnSp>
        <p:nvCxnSpPr>
          <p:cNvPr id="87" name="肘形连接符 86"/>
          <p:cNvCxnSpPr>
            <a:stCxn id="83" idx="3"/>
            <a:endCxn id="23" idx="0"/>
          </p:cNvCxnSpPr>
          <p:nvPr/>
        </p:nvCxnSpPr>
        <p:spPr>
          <a:xfrm>
            <a:off x="6543675" y="1019175"/>
            <a:ext cx="2251075" cy="916940"/>
          </a:xfrm>
          <a:prstGeom prst="bentConnector2">
            <a:avLst/>
          </a:prstGeom>
          <a:ln w="19050">
            <a:solidFill>
              <a:srgbClr val="7A99D7"/>
            </a:solidFill>
            <a:tailEnd type="arrow"/>
          </a:ln>
        </p:spPr>
        <p:style>
          <a:lnRef idx="1">
            <a:schemeClr val="accent1"/>
          </a:lnRef>
          <a:fillRef idx="0">
            <a:schemeClr val="accent1"/>
          </a:fillRef>
          <a:effectRef idx="0">
            <a:schemeClr val="accent1"/>
          </a:effectRef>
          <a:fontRef idx="minor">
            <a:schemeClr val="tx1"/>
          </a:fontRef>
        </p:style>
      </p:cxnSp>
      <p:cxnSp>
        <p:nvCxnSpPr>
          <p:cNvPr id="88" name="肘形连接符 87"/>
          <p:cNvCxnSpPr>
            <a:stCxn id="3" idx="1"/>
            <a:endCxn id="5" idx="2"/>
          </p:cNvCxnSpPr>
          <p:nvPr/>
        </p:nvCxnSpPr>
        <p:spPr>
          <a:xfrm rot="10800000">
            <a:off x="3380105" y="5250815"/>
            <a:ext cx="2296160" cy="643890"/>
          </a:xfrm>
          <a:prstGeom prst="bentConnector2">
            <a:avLst/>
          </a:prstGeom>
          <a:ln w="19050">
            <a:solidFill>
              <a:srgbClr val="7A99D7"/>
            </a:solidFill>
            <a:tailEnd type="arrow"/>
          </a:ln>
        </p:spPr>
        <p:style>
          <a:lnRef idx="1">
            <a:schemeClr val="accent1"/>
          </a:lnRef>
          <a:fillRef idx="0">
            <a:schemeClr val="accent1"/>
          </a:fillRef>
          <a:effectRef idx="0">
            <a:schemeClr val="accent1"/>
          </a:effectRef>
          <a:fontRef idx="minor">
            <a:schemeClr val="tx1"/>
          </a:fontRef>
        </p:style>
      </p:cxnSp>
      <p:cxnSp>
        <p:nvCxnSpPr>
          <p:cNvPr id="89" name="肘形连接符 88"/>
          <p:cNvCxnSpPr>
            <a:stCxn id="3" idx="3"/>
            <a:endCxn id="23" idx="2"/>
          </p:cNvCxnSpPr>
          <p:nvPr/>
        </p:nvCxnSpPr>
        <p:spPr>
          <a:xfrm flipV="1">
            <a:off x="6447155" y="5231130"/>
            <a:ext cx="2347595" cy="663575"/>
          </a:xfrm>
          <a:prstGeom prst="bentConnector2">
            <a:avLst/>
          </a:prstGeom>
          <a:ln w="19050">
            <a:solidFill>
              <a:srgbClr val="7A99D7"/>
            </a:solidFill>
            <a:tailEnd type="arrow"/>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3603625" y="1097280"/>
            <a:ext cx="1655445" cy="27686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p>
            <a:pPr algn="r" defTabSz="1828800" hangingPunct="0"/>
            <a:r>
              <a:rPr kumimoji="1" lang="zh-CN" altLang="en-US" dirty="0">
                <a:latin typeface="+mn-ea"/>
                <a:cs typeface="Source Han Sans SC Regular" panose="020B0500000000000000" charset="-122"/>
                <a:sym typeface="Source Han Sans SC Regular" panose="020B0500000000000000" charset="-122"/>
              </a:rPr>
              <a:t>发布</a:t>
            </a:r>
            <a:r>
              <a:rPr kumimoji="1" lang="zh-CN" altLang="en-US" dirty="0">
                <a:latin typeface="+mn-ea"/>
                <a:cs typeface="Source Han Sans SC Regular" panose="020B0500000000000000" charset="-122"/>
                <a:sym typeface="Source Han Sans SC Regular" panose="020B0500000000000000" charset="-122"/>
              </a:rPr>
              <a:t>多云应用</a:t>
            </a:r>
            <a:endParaRPr kumimoji="1" lang="zh-CN" altLang="en-US" dirty="0">
              <a:latin typeface="+mn-ea"/>
              <a:cs typeface="Source Han Sans SC Regular" panose="020B0500000000000000" charset="-122"/>
              <a:sym typeface="Source Han Sans SC Regular" panose="020B0500000000000000" charset="-122"/>
            </a:endParaRPr>
          </a:p>
        </p:txBody>
      </p:sp>
      <p:sp>
        <p:nvSpPr>
          <p:cNvPr id="91" name="文本框 90"/>
          <p:cNvSpPr txBox="1"/>
          <p:nvPr/>
        </p:nvSpPr>
        <p:spPr>
          <a:xfrm>
            <a:off x="6910070" y="5535930"/>
            <a:ext cx="1655445" cy="27686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p>
            <a:pPr algn="l" defTabSz="1828800" hangingPunct="0"/>
            <a:r>
              <a:rPr kumimoji="1" lang="zh-CN" altLang="en-US" dirty="0">
                <a:latin typeface="+mn-ea"/>
                <a:cs typeface="Source Han Sans SC Regular" panose="020B0500000000000000" charset="-122"/>
                <a:sym typeface="Source Han Sans SC Regular" panose="020B0500000000000000" charset="-122"/>
              </a:rPr>
              <a:t>流量故障</a:t>
            </a:r>
            <a:r>
              <a:rPr kumimoji="1" lang="zh-CN" altLang="en-US" dirty="0">
                <a:latin typeface="+mn-ea"/>
                <a:cs typeface="Source Han Sans SC Regular" panose="020B0500000000000000" charset="-122"/>
                <a:sym typeface="Source Han Sans SC Regular" panose="020B0500000000000000" charset="-122"/>
              </a:rPr>
              <a:t>转移</a:t>
            </a:r>
            <a:endParaRPr kumimoji="1" lang="zh-CN" altLang="en-US" dirty="0">
              <a:latin typeface="+mn-ea"/>
              <a:cs typeface="Source Han Sans SC Regular" panose="020B0500000000000000" charset="-122"/>
              <a:sym typeface="Source Han Sans SC Regular" panose="020B0500000000000000" charset="-122"/>
            </a:endParaRPr>
          </a:p>
        </p:txBody>
      </p:sp>
      <p:sp>
        <p:nvSpPr>
          <p:cNvPr id="92" name="文本框 91"/>
          <p:cNvSpPr txBox="1"/>
          <p:nvPr/>
        </p:nvSpPr>
        <p:spPr>
          <a:xfrm>
            <a:off x="3417570" y="5535930"/>
            <a:ext cx="1841500" cy="27686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p>
            <a:pPr algn="r" defTabSz="1828800" hangingPunct="0"/>
            <a:r>
              <a:rPr kumimoji="1" lang="zh-CN" altLang="en-US" dirty="0">
                <a:latin typeface="+mn-ea"/>
                <a:cs typeface="Source Han Sans SC Regular" panose="020B0500000000000000" charset="-122"/>
                <a:sym typeface="Source Han Sans SC Regular" panose="020B0500000000000000" charset="-122"/>
              </a:rPr>
              <a:t>打通多云网络</a:t>
            </a:r>
            <a:endParaRPr kumimoji="1" lang="zh-CN" altLang="en-US" dirty="0">
              <a:latin typeface="+mn-ea"/>
              <a:cs typeface="Source Han Sans SC Regular" panose="020B0500000000000000" charset="-122"/>
              <a:sym typeface="Source Han Sans SC Regular" panose="020B0500000000000000" charset="-122"/>
            </a:endParaRPr>
          </a:p>
        </p:txBody>
      </p:sp>
      <p:sp>
        <p:nvSpPr>
          <p:cNvPr id="93" name="文本框 92"/>
          <p:cNvSpPr txBox="1"/>
          <p:nvPr/>
        </p:nvSpPr>
        <p:spPr>
          <a:xfrm>
            <a:off x="6901815" y="1097280"/>
            <a:ext cx="1655445" cy="27686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p>
            <a:pPr algn="l" defTabSz="1828800" hangingPunct="0"/>
            <a:r>
              <a:rPr kumimoji="1" lang="zh-CN" altLang="en-US" dirty="0">
                <a:latin typeface="+mn-ea"/>
                <a:cs typeface="Source Han Sans SC Regular" panose="020B0500000000000000" charset="-122"/>
                <a:sym typeface="Source Han Sans SC Regular" panose="020B0500000000000000" charset="-122"/>
              </a:rPr>
              <a:t>应用故障</a:t>
            </a:r>
            <a:r>
              <a:rPr kumimoji="1" lang="zh-CN" altLang="en-US" dirty="0">
                <a:latin typeface="+mn-ea"/>
                <a:cs typeface="Source Han Sans SC Regular" panose="020B0500000000000000" charset="-122"/>
                <a:sym typeface="Source Han Sans SC Regular" panose="020B0500000000000000" charset="-122"/>
              </a:rPr>
              <a:t>转移</a:t>
            </a:r>
            <a:endParaRPr kumimoji="1" lang="zh-CN" altLang="en-US" dirty="0">
              <a:latin typeface="+mn-ea"/>
              <a:cs typeface="Source Han Sans SC Regular" panose="020B0500000000000000" charset="-122"/>
              <a:sym typeface="Source Han Sans SC Regular" panose="020B0500000000000000" charset="-122"/>
            </a:endParaRPr>
          </a:p>
        </p:txBody>
      </p:sp>
      <p:sp>
        <p:nvSpPr>
          <p:cNvPr id="95" name="i$líḋe"/>
          <p:cNvSpPr>
            <a:spLocks noGrp="1"/>
          </p:cNvSpPr>
          <p:nvPr>
            <p:ph type="title"/>
          </p:nvPr>
        </p:nvSpPr>
        <p:spPr>
          <a:xfrm>
            <a:off x="660400" y="0"/>
            <a:ext cx="10858500" cy="1028700"/>
          </a:xfrm>
        </p:spPr>
        <p:txBody>
          <a:bodyPr/>
          <a:p>
            <a:r>
              <a:rPr lang="en-US" altLang="zh-CN" dirty="0">
                <a:solidFill>
                  <a:schemeClr val="accent1"/>
                </a:solidFill>
                <a:latin typeface="阿里巴巴普惠体" panose="00020600040101010101" charset="-122"/>
                <a:ea typeface="阿里巴巴普惠体" panose="00020600040101010101" charset="-122"/>
              </a:rPr>
              <a:t>Karmada + </a:t>
            </a:r>
            <a:r>
              <a:rPr lang="en-US" altLang="zh-CN" dirty="0">
                <a:solidFill>
                  <a:schemeClr val="accent1"/>
                </a:solidFill>
                <a:latin typeface="阿里巴巴普惠体" panose="00020600040101010101" charset="-122"/>
                <a:ea typeface="阿里巴巴普惠体" panose="00020600040101010101" charset="-122"/>
              </a:rPr>
              <a:t>Istio</a:t>
            </a:r>
            <a:endParaRPr lang="en-US" altLang="zh-CN" dirty="0">
              <a:solidFill>
                <a:schemeClr val="accent1"/>
              </a:solidFill>
              <a:latin typeface="阿里巴巴普惠体" panose="00020600040101010101" charset="-122"/>
              <a:ea typeface="阿里巴巴普惠体" panose="00020600040101010101" charset="-122"/>
            </a:endParaRPr>
          </a:p>
        </p:txBody>
      </p:sp>
      <p:grpSp>
        <p:nvGrpSpPr>
          <p:cNvPr id="2" name="组合 1"/>
          <p:cNvGrpSpPr/>
          <p:nvPr/>
        </p:nvGrpSpPr>
        <p:grpSpPr>
          <a:xfrm rot="0">
            <a:off x="1776095" y="3645535"/>
            <a:ext cx="2023110" cy="586740"/>
            <a:chOff x="4384" y="3926"/>
            <a:chExt cx="3186" cy="924"/>
          </a:xfrm>
        </p:grpSpPr>
        <p:sp>
          <p:nvSpPr>
            <p:cNvPr id="4" name="圆角矩形 3"/>
            <p:cNvSpPr/>
            <p:nvPr/>
          </p:nvSpPr>
          <p:spPr>
            <a:xfrm>
              <a:off x="4384" y="3926"/>
              <a:ext cx="3187" cy="925"/>
            </a:xfrm>
            <a:prstGeom prst="roundRect">
              <a:avLst/>
            </a:prstGeom>
            <a:solidFill>
              <a:schemeClr val="bg1"/>
            </a:solidFill>
            <a:ln w="25400" cap="flat">
              <a:solidFill>
                <a:schemeClr val="accent1"/>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p>
              <a:pPr algn="ctr"/>
              <a:r>
                <a:rPr kumimoji="1" lang="zh-CN" altLang="en-US" sz="1700" dirty="0">
                  <a:ea typeface="微软雅黑" panose="020B0503020204020204" pitchFamily="34" charset="-122"/>
                  <a:sym typeface="+mn-ea"/>
                </a:rPr>
                <a:t>          应用</a:t>
              </a:r>
              <a:r>
                <a:rPr kumimoji="1" lang="en-US" altLang="zh-CN" sz="1700" dirty="0">
                  <a:ea typeface="微软雅黑" panose="020B0503020204020204" pitchFamily="34" charset="-122"/>
                  <a:sym typeface="+mn-ea"/>
                </a:rPr>
                <a:t>B </a:t>
              </a:r>
              <a:r>
                <a:rPr kumimoji="1" lang="en-US" altLang="zh-CN" sz="1700" dirty="0">
                  <a:ea typeface="微软雅黑" panose="020B0503020204020204" pitchFamily="34" charset="-122"/>
                  <a:sym typeface="+mn-ea"/>
                </a:rPr>
                <a:t>pod01</a:t>
              </a:r>
              <a:endParaRPr kumimoji="1" lang="en-US" altLang="zh-CN" sz="1700" dirty="0">
                <a:ea typeface="微软雅黑" panose="020B0503020204020204" pitchFamily="34" charset="-122"/>
                <a:sym typeface="+mn-ea"/>
              </a:endParaRPr>
            </a:p>
          </p:txBody>
        </p:sp>
        <p:grpSp>
          <p:nvGrpSpPr>
            <p:cNvPr id="6" name="组合 5"/>
            <p:cNvGrpSpPr/>
            <p:nvPr/>
          </p:nvGrpSpPr>
          <p:grpSpPr>
            <a:xfrm>
              <a:off x="4548" y="4118"/>
              <a:ext cx="902" cy="624"/>
              <a:chOff x="4384" y="8863"/>
              <a:chExt cx="902" cy="624"/>
            </a:xfrm>
          </p:grpSpPr>
          <p:sp>
            <p:nvSpPr>
              <p:cNvPr id="8" name="矩形 7"/>
              <p:cNvSpPr/>
              <p:nvPr/>
            </p:nvSpPr>
            <p:spPr>
              <a:xfrm>
                <a:off x="4384" y="8863"/>
                <a:ext cx="902" cy="542"/>
              </a:xfrm>
              <a:prstGeom prst="rect">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b="1">
                    <a:solidFill>
                      <a:srgbClr val="000000"/>
                    </a:solidFill>
                    <a:latin typeface="+mj-lt"/>
                    <a:cs typeface="+mj-lt"/>
                  </a:rPr>
                  <a:t>app</a:t>
                </a:r>
                <a:endParaRPr lang="en-US" altLang="zh-CN" sz="1600" b="1">
                  <a:solidFill>
                    <a:srgbClr val="000000"/>
                  </a:solidFill>
                  <a:latin typeface="+mj-lt"/>
                  <a:cs typeface="+mj-lt"/>
                </a:endParaRPr>
              </a:p>
            </p:txBody>
          </p:sp>
          <p:sp>
            <p:nvSpPr>
              <p:cNvPr id="9" name="矩形 8"/>
              <p:cNvSpPr/>
              <p:nvPr/>
            </p:nvSpPr>
            <p:spPr>
              <a:xfrm>
                <a:off x="4438" y="9482"/>
                <a:ext cx="794" cy="5"/>
              </a:xfrm>
              <a:prstGeom prst="rect">
                <a:avLst/>
              </a:prstGeom>
              <a:no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sz="2000" b="1">
                  <a:solidFill>
                    <a:srgbClr val="000000"/>
                  </a:solidFill>
                  <a:latin typeface="+mj-lt"/>
                  <a:cs typeface="+mj-lt"/>
                </a:endParaRPr>
              </a:p>
            </p:txBody>
          </p:sp>
        </p:grpSp>
      </p:grpSp>
      <p:grpSp>
        <p:nvGrpSpPr>
          <p:cNvPr id="10" name="组合 9"/>
          <p:cNvGrpSpPr/>
          <p:nvPr/>
        </p:nvGrpSpPr>
        <p:grpSpPr>
          <a:xfrm rot="0">
            <a:off x="8321675" y="3789045"/>
            <a:ext cx="2023110" cy="586740"/>
            <a:chOff x="4384" y="3926"/>
            <a:chExt cx="3186" cy="924"/>
          </a:xfrm>
        </p:grpSpPr>
        <p:sp>
          <p:nvSpPr>
            <p:cNvPr id="12" name="圆角矩形 11"/>
            <p:cNvSpPr/>
            <p:nvPr/>
          </p:nvSpPr>
          <p:spPr>
            <a:xfrm>
              <a:off x="4384" y="3926"/>
              <a:ext cx="3187" cy="925"/>
            </a:xfrm>
            <a:prstGeom prst="roundRect">
              <a:avLst/>
            </a:prstGeom>
            <a:solidFill>
              <a:schemeClr val="bg1"/>
            </a:solidFill>
            <a:ln w="25400" cap="flat">
              <a:solidFill>
                <a:schemeClr val="accent1"/>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p>
              <a:pPr algn="ctr"/>
              <a:r>
                <a:rPr kumimoji="1" lang="zh-CN" altLang="en-US" sz="1700" dirty="0">
                  <a:ea typeface="微软雅黑" panose="020B0503020204020204" pitchFamily="34" charset="-122"/>
                  <a:sym typeface="+mn-ea"/>
                </a:rPr>
                <a:t>          应用</a:t>
              </a:r>
              <a:r>
                <a:rPr kumimoji="1" lang="en-US" altLang="zh-CN" sz="1700" dirty="0">
                  <a:ea typeface="微软雅黑" panose="020B0503020204020204" pitchFamily="34" charset="-122"/>
                  <a:sym typeface="+mn-ea"/>
                </a:rPr>
                <a:t>B pod02</a:t>
              </a:r>
              <a:endParaRPr kumimoji="1" lang="en-US" altLang="zh-CN" sz="1700" dirty="0">
                <a:ea typeface="微软雅黑" panose="020B0503020204020204" pitchFamily="34" charset="-122"/>
                <a:sym typeface="+mn-ea"/>
              </a:endParaRPr>
            </a:p>
          </p:txBody>
        </p:sp>
        <p:grpSp>
          <p:nvGrpSpPr>
            <p:cNvPr id="13" name="组合 12"/>
            <p:cNvGrpSpPr/>
            <p:nvPr/>
          </p:nvGrpSpPr>
          <p:grpSpPr>
            <a:xfrm>
              <a:off x="4548" y="4118"/>
              <a:ext cx="902" cy="624"/>
              <a:chOff x="4384" y="8863"/>
              <a:chExt cx="902" cy="624"/>
            </a:xfrm>
          </p:grpSpPr>
          <p:sp>
            <p:nvSpPr>
              <p:cNvPr id="14" name="矩形 13"/>
              <p:cNvSpPr/>
              <p:nvPr/>
            </p:nvSpPr>
            <p:spPr>
              <a:xfrm>
                <a:off x="4384" y="8863"/>
                <a:ext cx="902" cy="542"/>
              </a:xfrm>
              <a:prstGeom prst="rect">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b="1">
                    <a:solidFill>
                      <a:srgbClr val="000000"/>
                    </a:solidFill>
                    <a:latin typeface="+mj-lt"/>
                    <a:cs typeface="+mj-lt"/>
                  </a:rPr>
                  <a:t>app</a:t>
                </a:r>
                <a:endParaRPr lang="en-US" altLang="zh-CN" sz="1600" b="1">
                  <a:solidFill>
                    <a:srgbClr val="000000"/>
                  </a:solidFill>
                  <a:latin typeface="+mj-lt"/>
                  <a:cs typeface="+mj-lt"/>
                </a:endParaRPr>
              </a:p>
            </p:txBody>
          </p:sp>
          <p:sp>
            <p:nvSpPr>
              <p:cNvPr id="15" name="矩形 14"/>
              <p:cNvSpPr/>
              <p:nvPr/>
            </p:nvSpPr>
            <p:spPr>
              <a:xfrm>
                <a:off x="4438" y="9482"/>
                <a:ext cx="794" cy="5"/>
              </a:xfrm>
              <a:prstGeom prst="rect">
                <a:avLst/>
              </a:prstGeom>
              <a:no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sz="2000" b="1">
                  <a:solidFill>
                    <a:srgbClr val="000000"/>
                  </a:solidFill>
                  <a:latin typeface="+mj-lt"/>
                  <a:cs typeface="+mj-lt"/>
                </a:endParaRPr>
              </a:p>
            </p:txBody>
          </p:sp>
        </p:grpSp>
      </p:grpSp>
      <p:grpSp>
        <p:nvGrpSpPr>
          <p:cNvPr id="16" name="组合 15"/>
          <p:cNvGrpSpPr/>
          <p:nvPr/>
        </p:nvGrpSpPr>
        <p:grpSpPr>
          <a:xfrm rot="0">
            <a:off x="8257540" y="2568575"/>
            <a:ext cx="2023110" cy="586740"/>
            <a:chOff x="4384" y="3926"/>
            <a:chExt cx="3186" cy="924"/>
          </a:xfrm>
        </p:grpSpPr>
        <p:sp>
          <p:nvSpPr>
            <p:cNvPr id="17" name="圆角矩形 16"/>
            <p:cNvSpPr/>
            <p:nvPr/>
          </p:nvSpPr>
          <p:spPr>
            <a:xfrm>
              <a:off x="4384" y="3926"/>
              <a:ext cx="3187" cy="925"/>
            </a:xfrm>
            <a:prstGeom prst="roundRect">
              <a:avLst/>
            </a:prstGeom>
            <a:solidFill>
              <a:schemeClr val="bg1"/>
            </a:solidFill>
            <a:ln w="25400" cap="flat">
              <a:solidFill>
                <a:schemeClr val="accent1"/>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p>
              <a:pPr algn="ctr"/>
              <a:r>
                <a:rPr kumimoji="1" lang="zh-CN" altLang="en-US" sz="1700" dirty="0">
                  <a:ea typeface="微软雅黑" panose="020B0503020204020204" pitchFamily="34" charset="-122"/>
                  <a:sym typeface="+mn-ea"/>
                </a:rPr>
                <a:t>          应用</a:t>
              </a:r>
              <a:r>
                <a:rPr kumimoji="1" lang="en-US" altLang="zh-CN" sz="1700" dirty="0">
                  <a:ea typeface="微软雅黑" panose="020B0503020204020204" pitchFamily="34" charset="-122"/>
                  <a:sym typeface="+mn-ea"/>
                </a:rPr>
                <a:t>A pod01</a:t>
              </a:r>
              <a:endParaRPr kumimoji="1" lang="en-US" altLang="zh-CN" sz="1700" dirty="0">
                <a:ea typeface="微软雅黑" panose="020B0503020204020204" pitchFamily="34" charset="-122"/>
                <a:sym typeface="+mn-ea"/>
              </a:endParaRPr>
            </a:p>
          </p:txBody>
        </p:sp>
        <p:grpSp>
          <p:nvGrpSpPr>
            <p:cNvPr id="18" name="组合 17"/>
            <p:cNvGrpSpPr/>
            <p:nvPr/>
          </p:nvGrpSpPr>
          <p:grpSpPr>
            <a:xfrm>
              <a:off x="4548" y="4118"/>
              <a:ext cx="902" cy="624"/>
              <a:chOff x="4384" y="8863"/>
              <a:chExt cx="902" cy="624"/>
            </a:xfrm>
          </p:grpSpPr>
          <p:sp>
            <p:nvSpPr>
              <p:cNvPr id="19" name="矩形 18"/>
              <p:cNvSpPr/>
              <p:nvPr/>
            </p:nvSpPr>
            <p:spPr>
              <a:xfrm>
                <a:off x="4384" y="8863"/>
                <a:ext cx="902" cy="542"/>
              </a:xfrm>
              <a:prstGeom prst="rect">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b="1">
                    <a:solidFill>
                      <a:srgbClr val="000000"/>
                    </a:solidFill>
                    <a:latin typeface="+mj-lt"/>
                    <a:cs typeface="+mj-lt"/>
                  </a:rPr>
                  <a:t>app</a:t>
                </a:r>
                <a:endParaRPr lang="en-US" altLang="zh-CN" sz="1600" b="1">
                  <a:solidFill>
                    <a:srgbClr val="000000"/>
                  </a:solidFill>
                  <a:latin typeface="+mj-lt"/>
                  <a:cs typeface="+mj-lt"/>
                </a:endParaRPr>
              </a:p>
            </p:txBody>
          </p:sp>
          <p:sp>
            <p:nvSpPr>
              <p:cNvPr id="20" name="矩形 19"/>
              <p:cNvSpPr/>
              <p:nvPr/>
            </p:nvSpPr>
            <p:spPr>
              <a:xfrm>
                <a:off x="4438" y="9482"/>
                <a:ext cx="794" cy="5"/>
              </a:xfrm>
              <a:prstGeom prst="rect">
                <a:avLst/>
              </a:prstGeom>
              <a:no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sz="2000" b="1">
                  <a:solidFill>
                    <a:srgbClr val="000000"/>
                  </a:solidFill>
                  <a:latin typeface="+mj-lt"/>
                  <a:cs typeface="+mj-lt"/>
                </a:endParaRPr>
              </a:p>
            </p:txBody>
          </p:sp>
        </p:grpSp>
      </p:grpSp>
      <p:sp>
        <p:nvSpPr>
          <p:cNvPr id="21" name="圆角矩形 20"/>
          <p:cNvSpPr/>
          <p:nvPr/>
        </p:nvSpPr>
        <p:spPr>
          <a:xfrm>
            <a:off x="-24130" y="2954655"/>
            <a:ext cx="771525" cy="807720"/>
          </a:xfrm>
          <a:prstGeom prst="roundRect">
            <a:avLst/>
          </a:prstGeom>
          <a:solidFill>
            <a:schemeClr val="bg1"/>
          </a:solidFill>
          <a:ln w="25400" cap="flat">
            <a:solidFill>
              <a:schemeClr val="accent1"/>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p>
            <a:pPr algn="ctr"/>
            <a:r>
              <a:rPr kumimoji="1" lang="zh-CN" altLang="en-US" dirty="0">
                <a:ea typeface="微软雅黑" panose="020B0503020204020204" pitchFamily="34" charset="-122"/>
              </a:rPr>
              <a:t>南北</a:t>
            </a:r>
            <a:endParaRPr kumimoji="1" lang="zh-CN" altLang="en-US" dirty="0">
              <a:ea typeface="微软雅黑" panose="020B0503020204020204" pitchFamily="34" charset="-122"/>
            </a:endParaRPr>
          </a:p>
          <a:p>
            <a:pPr algn="ctr"/>
            <a:r>
              <a:rPr kumimoji="1" lang="zh-CN" altLang="en-US" dirty="0">
                <a:ea typeface="微软雅黑" panose="020B0503020204020204" pitchFamily="34" charset="-122"/>
              </a:rPr>
              <a:t>网关</a:t>
            </a:r>
            <a:endParaRPr kumimoji="1" lang="zh-CN" altLang="en-US" dirty="0">
              <a:ea typeface="微软雅黑" panose="020B0503020204020204" pitchFamily="34" charset="-122"/>
            </a:endParaRPr>
          </a:p>
        </p:txBody>
      </p:sp>
      <p:sp>
        <p:nvSpPr>
          <p:cNvPr id="22" name="圆角矩形 21"/>
          <p:cNvSpPr/>
          <p:nvPr/>
        </p:nvSpPr>
        <p:spPr>
          <a:xfrm>
            <a:off x="11064875" y="2957830"/>
            <a:ext cx="771525" cy="807720"/>
          </a:xfrm>
          <a:prstGeom prst="roundRect">
            <a:avLst/>
          </a:prstGeom>
          <a:solidFill>
            <a:schemeClr val="bg1"/>
          </a:solidFill>
          <a:ln w="25400" cap="flat">
            <a:solidFill>
              <a:schemeClr val="accent1"/>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p>
            <a:pPr algn="ctr"/>
            <a:r>
              <a:rPr kumimoji="1" lang="zh-CN" altLang="en-US" dirty="0">
                <a:ea typeface="微软雅黑" panose="020B0503020204020204" pitchFamily="34" charset="-122"/>
              </a:rPr>
              <a:t>南北</a:t>
            </a:r>
            <a:endParaRPr kumimoji="1" lang="zh-CN" altLang="en-US" dirty="0">
              <a:ea typeface="微软雅黑" panose="020B0503020204020204" pitchFamily="34" charset="-122"/>
            </a:endParaRPr>
          </a:p>
          <a:p>
            <a:pPr algn="ctr"/>
            <a:r>
              <a:rPr kumimoji="1" lang="zh-CN" altLang="en-US" dirty="0">
                <a:ea typeface="微软雅黑" panose="020B0503020204020204" pitchFamily="34" charset="-122"/>
              </a:rPr>
              <a:t>网关</a:t>
            </a:r>
            <a:endParaRPr kumimoji="1" lang="zh-CN" altLang="en-US" dirty="0">
              <a:ea typeface="微软雅黑" panose="020B0503020204020204" pitchFamily="34" charset="-122"/>
            </a:endParaRPr>
          </a:p>
        </p:txBody>
      </p:sp>
      <p:cxnSp>
        <p:nvCxnSpPr>
          <p:cNvPr id="24" name="肘形连接符 23"/>
          <p:cNvCxnSpPr>
            <a:stCxn id="21" idx="3"/>
            <a:endCxn id="7" idx="1"/>
          </p:cNvCxnSpPr>
          <p:nvPr/>
        </p:nvCxnSpPr>
        <p:spPr>
          <a:xfrm flipV="1">
            <a:off x="747395" y="2733675"/>
            <a:ext cx="1038860" cy="62484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肘形连接符 24"/>
          <p:cNvCxnSpPr>
            <a:stCxn id="21" idx="3"/>
            <a:endCxn id="4" idx="1"/>
          </p:cNvCxnSpPr>
          <p:nvPr/>
        </p:nvCxnSpPr>
        <p:spPr>
          <a:xfrm>
            <a:off x="747395" y="3358515"/>
            <a:ext cx="1028700" cy="581025"/>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814705" y="3213100"/>
            <a:ext cx="894080" cy="306705"/>
          </a:xfrm>
          <a:prstGeom prst="rect">
            <a:avLst/>
          </a:prstGeom>
          <a:noFill/>
        </p:spPr>
        <p:txBody>
          <a:bodyPr wrap="none" rtlCol="0">
            <a:spAutoFit/>
          </a:bodyPr>
          <a:p>
            <a:r>
              <a:rPr lang="zh-CN" altLang="en-US" sz="1400"/>
              <a:t>负载均衡</a:t>
            </a:r>
            <a:endParaRPr lang="zh-CN" altLang="en-US" sz="1400"/>
          </a:p>
        </p:txBody>
      </p:sp>
      <p:sp>
        <p:nvSpPr>
          <p:cNvPr id="27" name="文本框 26"/>
          <p:cNvSpPr txBox="1"/>
          <p:nvPr/>
        </p:nvSpPr>
        <p:spPr>
          <a:xfrm>
            <a:off x="10170795" y="3285490"/>
            <a:ext cx="894080" cy="306705"/>
          </a:xfrm>
          <a:prstGeom prst="rect">
            <a:avLst/>
          </a:prstGeom>
          <a:noFill/>
        </p:spPr>
        <p:txBody>
          <a:bodyPr wrap="none" rtlCol="0">
            <a:spAutoFit/>
          </a:bodyPr>
          <a:p>
            <a:r>
              <a:rPr lang="zh-CN" altLang="en-US" sz="1400"/>
              <a:t>负载均衡</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istio-icon-colo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676265" y="5385435"/>
            <a:ext cx="770890" cy="1017905"/>
          </a:xfrm>
          <a:prstGeom prst="rect">
            <a:avLst/>
          </a:prstGeom>
        </p:spPr>
      </p:pic>
      <p:sp>
        <p:nvSpPr>
          <p:cNvPr id="5" name="圆角矩形 4"/>
          <p:cNvSpPr/>
          <p:nvPr/>
        </p:nvSpPr>
        <p:spPr>
          <a:xfrm>
            <a:off x="1501140" y="1936115"/>
            <a:ext cx="3757930" cy="3314700"/>
          </a:xfrm>
          <a:prstGeom prst="roundRect">
            <a:avLst>
              <a:gd name="adj" fmla="val 5194"/>
            </a:avLst>
          </a:prstGeom>
          <a:solidFill>
            <a:srgbClr val="004BFF">
              <a:alpha val="20000"/>
            </a:srgbClr>
          </a:solidFill>
          <a:ln w="25400" cap="flat">
            <a:no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p>
            <a:pPr marL="0" marR="0" indent="0" algn="l" defTabSz="1828800" rtl="0" fontAlgn="auto" latinLnBrk="0" hangingPunct="0">
              <a:lnSpc>
                <a:spcPct val="100000"/>
              </a:lnSpc>
              <a:spcBef>
                <a:spcPts val="0"/>
              </a:spcBef>
              <a:spcAft>
                <a:spcPts val="0"/>
              </a:spcAft>
              <a:buClrTx/>
              <a:buSzTx/>
              <a:buFontTx/>
              <a:buNone/>
            </a:pPr>
            <a:r>
              <a:rPr kumimoji="0" lang="en-US" altLang="zh-CN" sz="1100" b="0" i="0" u="none" strike="noStrike" cap="none" spc="0" normalizeH="0" baseline="0" dirty="0">
                <a:ln>
                  <a:noFill/>
                </a:ln>
                <a:solidFill>
                  <a:srgbClr val="FFFFFF"/>
                </a:solidFill>
                <a:effectLst/>
                <a:uFillTx/>
                <a:latin typeface="+mn-ea"/>
                <a:cs typeface="Source Han Sans SC Regular" panose="020B0500000000000000" charset="-122"/>
                <a:sym typeface="Source Han Sans SC Regular" panose="020B0500000000000000" charset="-122"/>
              </a:rPr>
              <a:t> </a:t>
            </a:r>
            <a:endParaRPr kumimoji="0" lang="en-US" altLang="zh-CN" sz="1100" b="0" i="0" u="none" strike="noStrike" cap="none" spc="0" normalizeH="0" baseline="0" dirty="0">
              <a:ln>
                <a:noFill/>
              </a:ln>
              <a:solidFill>
                <a:srgbClr val="FFFFFF"/>
              </a:solidFill>
              <a:effectLst/>
              <a:uFillTx/>
              <a:latin typeface="+mn-ea"/>
              <a:cs typeface="Source Han Sans SC Regular" panose="020B0500000000000000" charset="-122"/>
              <a:sym typeface="Source Han Sans SC Regular" panose="020B0500000000000000" charset="-122"/>
            </a:endParaRPr>
          </a:p>
        </p:txBody>
      </p:sp>
      <p:sp>
        <p:nvSpPr>
          <p:cNvPr id="76" name="圆角矩形 75"/>
          <p:cNvSpPr/>
          <p:nvPr/>
        </p:nvSpPr>
        <p:spPr>
          <a:xfrm>
            <a:off x="1604010" y="2158365"/>
            <a:ext cx="2576830" cy="2871470"/>
          </a:xfrm>
          <a:prstGeom prst="roundRect">
            <a:avLst>
              <a:gd name="adj" fmla="val 6720"/>
            </a:avLst>
          </a:prstGeom>
          <a:solidFill>
            <a:schemeClr val="bg1"/>
          </a:solidFill>
          <a:ln w="25400" cap="flat">
            <a:no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p>
            <a:pPr marL="0" marR="0" indent="0" algn="l" defTabSz="1828800"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dirty="0">
              <a:ln>
                <a:noFill/>
              </a:ln>
              <a:solidFill>
                <a:srgbClr val="FFFFFF"/>
              </a:solidFill>
              <a:effectLst/>
              <a:uFillTx/>
              <a:latin typeface="+mn-ea"/>
              <a:cs typeface="Source Han Sans SC Regular" panose="020B0500000000000000" charset="-122"/>
              <a:sym typeface="Source Han Sans SC Regular" panose="020B0500000000000000" charset="-122"/>
            </a:endParaRPr>
          </a:p>
        </p:txBody>
      </p:sp>
      <p:sp>
        <p:nvSpPr>
          <p:cNvPr id="23" name="圆角矩形 22"/>
          <p:cNvSpPr/>
          <p:nvPr/>
        </p:nvSpPr>
        <p:spPr>
          <a:xfrm>
            <a:off x="6910070" y="1936115"/>
            <a:ext cx="3768725" cy="3295015"/>
          </a:xfrm>
          <a:prstGeom prst="roundRect">
            <a:avLst>
              <a:gd name="adj" fmla="val 5194"/>
            </a:avLst>
          </a:prstGeom>
          <a:solidFill>
            <a:srgbClr val="004BFF">
              <a:alpha val="20000"/>
            </a:srgbClr>
          </a:solidFill>
          <a:ln w="25400" cap="flat">
            <a:no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p>
            <a:pPr marL="0" marR="0" indent="0" algn="l" defTabSz="1828800"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dirty="0">
              <a:ln>
                <a:noFill/>
              </a:ln>
              <a:solidFill>
                <a:srgbClr val="FFFFFF"/>
              </a:solidFill>
              <a:effectLst/>
              <a:uFillTx/>
              <a:latin typeface="+mn-ea"/>
              <a:cs typeface="Source Han Sans SC Regular" panose="020B0500000000000000" charset="-122"/>
              <a:sym typeface="Source Han Sans SC Regular" panose="020B0500000000000000" charset="-122"/>
            </a:endParaRPr>
          </a:p>
        </p:txBody>
      </p:sp>
      <p:grpSp>
        <p:nvGrpSpPr>
          <p:cNvPr id="53" name="组合 52"/>
          <p:cNvGrpSpPr/>
          <p:nvPr/>
        </p:nvGrpSpPr>
        <p:grpSpPr>
          <a:xfrm rot="0">
            <a:off x="1786255" y="2439670"/>
            <a:ext cx="2023110" cy="586740"/>
            <a:chOff x="4384" y="3926"/>
            <a:chExt cx="3186" cy="924"/>
          </a:xfrm>
        </p:grpSpPr>
        <p:sp>
          <p:nvSpPr>
            <p:cNvPr id="7" name="圆角矩形 6"/>
            <p:cNvSpPr/>
            <p:nvPr/>
          </p:nvSpPr>
          <p:spPr>
            <a:xfrm>
              <a:off x="4384" y="3926"/>
              <a:ext cx="3187" cy="925"/>
            </a:xfrm>
            <a:prstGeom prst="roundRect">
              <a:avLst/>
            </a:prstGeom>
            <a:solidFill>
              <a:schemeClr val="bg1"/>
            </a:solidFill>
            <a:ln w="25400" cap="flat">
              <a:solidFill>
                <a:schemeClr val="accent1"/>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p>
              <a:pPr algn="ctr"/>
              <a:r>
                <a:rPr kumimoji="1" lang="zh-CN" altLang="en-US" sz="1700" dirty="0">
                  <a:ea typeface="微软雅黑" panose="020B0503020204020204" pitchFamily="34" charset="-122"/>
                  <a:sym typeface="+mn-ea"/>
                </a:rPr>
                <a:t>          应用</a:t>
              </a:r>
              <a:r>
                <a:rPr kumimoji="1" lang="en-US" altLang="zh-CN" sz="1700" dirty="0">
                  <a:ea typeface="微软雅黑" panose="020B0503020204020204" pitchFamily="34" charset="-122"/>
                  <a:sym typeface="+mn-ea"/>
                </a:rPr>
                <a:t>A pod02</a:t>
              </a:r>
              <a:endParaRPr kumimoji="1" lang="en-US" altLang="zh-CN" sz="1700" dirty="0">
                <a:ea typeface="微软雅黑" panose="020B0503020204020204" pitchFamily="34" charset="-122"/>
                <a:sym typeface="+mn-ea"/>
              </a:endParaRPr>
            </a:p>
          </p:txBody>
        </p:sp>
        <p:grpSp>
          <p:nvGrpSpPr>
            <p:cNvPr id="39" name="组合 38"/>
            <p:cNvGrpSpPr/>
            <p:nvPr/>
          </p:nvGrpSpPr>
          <p:grpSpPr>
            <a:xfrm>
              <a:off x="4548" y="4118"/>
              <a:ext cx="902" cy="624"/>
              <a:chOff x="4384" y="8863"/>
              <a:chExt cx="902" cy="624"/>
            </a:xfrm>
          </p:grpSpPr>
          <p:sp>
            <p:nvSpPr>
              <p:cNvPr id="30" name="矩形 29"/>
              <p:cNvSpPr/>
              <p:nvPr/>
            </p:nvSpPr>
            <p:spPr>
              <a:xfrm>
                <a:off x="4384" y="8863"/>
                <a:ext cx="902" cy="542"/>
              </a:xfrm>
              <a:prstGeom prst="rect">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b="1">
                    <a:solidFill>
                      <a:srgbClr val="000000"/>
                    </a:solidFill>
                    <a:latin typeface="+mj-lt"/>
                    <a:cs typeface="+mj-lt"/>
                  </a:rPr>
                  <a:t>app</a:t>
                </a:r>
                <a:endParaRPr lang="en-US" altLang="zh-CN" sz="1600" b="1">
                  <a:solidFill>
                    <a:srgbClr val="000000"/>
                  </a:solidFill>
                  <a:latin typeface="+mj-lt"/>
                  <a:cs typeface="+mj-lt"/>
                </a:endParaRPr>
              </a:p>
            </p:txBody>
          </p:sp>
          <p:sp>
            <p:nvSpPr>
              <p:cNvPr id="32" name="矩形 31"/>
              <p:cNvSpPr/>
              <p:nvPr/>
            </p:nvSpPr>
            <p:spPr>
              <a:xfrm>
                <a:off x="4438" y="9482"/>
                <a:ext cx="794" cy="5"/>
              </a:xfrm>
              <a:prstGeom prst="rect">
                <a:avLst/>
              </a:prstGeom>
              <a:no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sz="2000" b="1">
                  <a:solidFill>
                    <a:srgbClr val="000000"/>
                  </a:solidFill>
                  <a:latin typeface="+mj-lt"/>
                  <a:cs typeface="+mj-lt"/>
                </a:endParaRPr>
              </a:p>
            </p:txBody>
          </p:sp>
        </p:grpSp>
      </p:grpSp>
      <p:sp>
        <p:nvSpPr>
          <p:cNvPr id="77" name="圆角矩形 76"/>
          <p:cNvSpPr/>
          <p:nvPr/>
        </p:nvSpPr>
        <p:spPr>
          <a:xfrm>
            <a:off x="7980680" y="2205355"/>
            <a:ext cx="2576830" cy="2871470"/>
          </a:xfrm>
          <a:prstGeom prst="roundRect">
            <a:avLst>
              <a:gd name="adj" fmla="val 6720"/>
            </a:avLst>
          </a:prstGeom>
          <a:solidFill>
            <a:schemeClr val="bg1"/>
          </a:solidFill>
          <a:ln w="25400" cap="flat">
            <a:no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p>
            <a:pPr marL="0" marR="0" indent="0" algn="l" defTabSz="1828800"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dirty="0">
              <a:ln>
                <a:noFill/>
              </a:ln>
              <a:solidFill>
                <a:srgbClr val="FFFFFF"/>
              </a:solidFill>
              <a:effectLst/>
              <a:uFillTx/>
              <a:latin typeface="+mn-ea"/>
              <a:cs typeface="Source Han Sans SC Regular" panose="020B0500000000000000" charset="-122"/>
              <a:sym typeface="Source Han Sans SC Regular" panose="020B0500000000000000" charset="-122"/>
            </a:endParaRPr>
          </a:p>
        </p:txBody>
      </p:sp>
      <p:sp>
        <p:nvSpPr>
          <p:cNvPr id="65" name="圆角矩形 64"/>
          <p:cNvSpPr/>
          <p:nvPr/>
        </p:nvSpPr>
        <p:spPr>
          <a:xfrm>
            <a:off x="3947795" y="3180080"/>
            <a:ext cx="1096010" cy="807720"/>
          </a:xfrm>
          <a:prstGeom prst="roundRect">
            <a:avLst/>
          </a:prstGeom>
          <a:solidFill>
            <a:schemeClr val="bg1"/>
          </a:solidFill>
          <a:ln w="25400" cap="flat">
            <a:solidFill>
              <a:schemeClr val="accent1"/>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p>
            <a:pPr algn="ctr"/>
            <a:r>
              <a:rPr kumimoji="1" lang="zh-CN" altLang="en-US" dirty="0">
                <a:ea typeface="微软雅黑" panose="020B0503020204020204" pitchFamily="34" charset="-122"/>
              </a:rPr>
              <a:t>东西向</a:t>
            </a:r>
            <a:endParaRPr kumimoji="1" lang="zh-CN" altLang="en-US" dirty="0">
              <a:ea typeface="微软雅黑" panose="020B0503020204020204" pitchFamily="34" charset="-122"/>
            </a:endParaRPr>
          </a:p>
          <a:p>
            <a:pPr algn="ctr"/>
            <a:r>
              <a:rPr kumimoji="1" lang="zh-CN" altLang="en-US" dirty="0">
                <a:ea typeface="微软雅黑" panose="020B0503020204020204" pitchFamily="34" charset="-122"/>
              </a:rPr>
              <a:t>网</a:t>
            </a:r>
            <a:r>
              <a:rPr kumimoji="1" lang="zh-CN" altLang="en-US" dirty="0">
                <a:ea typeface="微软雅黑" panose="020B0503020204020204" pitchFamily="34" charset="-122"/>
              </a:rPr>
              <a:t>关</a:t>
            </a:r>
            <a:endParaRPr kumimoji="1" lang="zh-CN" altLang="en-US" dirty="0">
              <a:ea typeface="微软雅黑" panose="020B0503020204020204" pitchFamily="34" charset="-122"/>
            </a:endParaRPr>
          </a:p>
        </p:txBody>
      </p:sp>
      <p:sp>
        <p:nvSpPr>
          <p:cNvPr id="66" name="圆角矩形 65"/>
          <p:cNvSpPr/>
          <p:nvPr/>
        </p:nvSpPr>
        <p:spPr>
          <a:xfrm>
            <a:off x="7113905" y="3189605"/>
            <a:ext cx="1096010" cy="807720"/>
          </a:xfrm>
          <a:prstGeom prst="roundRect">
            <a:avLst/>
          </a:prstGeom>
          <a:solidFill>
            <a:schemeClr val="bg1"/>
          </a:solidFill>
          <a:ln w="25400" cap="flat">
            <a:solidFill>
              <a:schemeClr val="accent1"/>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p>
            <a:pPr algn="ctr"/>
            <a:r>
              <a:rPr kumimoji="1" lang="zh-CN" altLang="en-US" dirty="0">
                <a:ea typeface="微软雅黑" panose="020B0503020204020204" pitchFamily="34" charset="-122"/>
                <a:sym typeface="+mn-ea"/>
              </a:rPr>
              <a:t>东西向</a:t>
            </a:r>
            <a:endParaRPr kumimoji="1" lang="zh-CN" altLang="en-US" dirty="0">
              <a:ea typeface="微软雅黑" panose="020B0503020204020204" pitchFamily="34" charset="-122"/>
            </a:endParaRPr>
          </a:p>
          <a:p>
            <a:pPr algn="ctr"/>
            <a:r>
              <a:rPr kumimoji="1" lang="zh-CN" altLang="en-US" dirty="0">
                <a:ea typeface="微软雅黑" panose="020B0503020204020204" pitchFamily="34" charset="-122"/>
                <a:sym typeface="+mn-ea"/>
              </a:rPr>
              <a:t>网关</a:t>
            </a:r>
            <a:endParaRPr kumimoji="1" lang="en-US" altLang="zh-CN" dirty="0">
              <a:ea typeface="微软雅黑" panose="020B0503020204020204" pitchFamily="34" charset="-122"/>
            </a:endParaRPr>
          </a:p>
        </p:txBody>
      </p:sp>
      <p:cxnSp>
        <p:nvCxnSpPr>
          <p:cNvPr id="68" name="肘形连接符 67"/>
          <p:cNvCxnSpPr>
            <a:endCxn id="66" idx="0"/>
          </p:cNvCxnSpPr>
          <p:nvPr/>
        </p:nvCxnSpPr>
        <p:spPr>
          <a:xfrm>
            <a:off x="3803650" y="2745740"/>
            <a:ext cx="3858260" cy="443865"/>
          </a:xfrm>
          <a:prstGeom prst="bentConnector2">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9" name="肘形连接符 68"/>
          <p:cNvCxnSpPr>
            <a:endCxn id="65" idx="2"/>
          </p:cNvCxnSpPr>
          <p:nvPr/>
        </p:nvCxnSpPr>
        <p:spPr>
          <a:xfrm rot="10800000">
            <a:off x="4495800" y="3987800"/>
            <a:ext cx="3844290" cy="486410"/>
          </a:xfrm>
          <a:prstGeom prst="bentConnector2">
            <a:avLst/>
          </a:prstGeom>
          <a:ln w="25400">
            <a:tailEnd type="arrow"/>
          </a:ln>
        </p:spPr>
        <p:style>
          <a:lnRef idx="1">
            <a:schemeClr val="accent1"/>
          </a:lnRef>
          <a:fillRef idx="0">
            <a:schemeClr val="accent1"/>
          </a:fillRef>
          <a:effectRef idx="0">
            <a:schemeClr val="accent1"/>
          </a:effectRef>
          <a:fontRef idx="minor">
            <a:schemeClr val="tx1"/>
          </a:fontRef>
        </p:style>
      </p:cxnSp>
      <p:pic>
        <p:nvPicPr>
          <p:cNvPr id="70" name="图形 17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08320" y="2963545"/>
            <a:ext cx="975995" cy="975995"/>
          </a:xfrm>
          <a:prstGeom prst="rect">
            <a:avLst/>
          </a:prstGeom>
        </p:spPr>
      </p:pic>
      <p:sp>
        <p:nvSpPr>
          <p:cNvPr id="79" name="文本框 78"/>
          <p:cNvSpPr txBox="1"/>
          <p:nvPr/>
        </p:nvSpPr>
        <p:spPr>
          <a:xfrm>
            <a:off x="5530215" y="6420485"/>
            <a:ext cx="1013460" cy="316865"/>
          </a:xfrm>
          <a:prstGeom prst="rect">
            <a:avLst/>
          </a:prstGeom>
          <a:noFill/>
        </p:spPr>
        <p:txBody>
          <a:bodyPr wrap="square" lIns="36000" tIns="36000" rIns="36000" bIns="36000" rtlCol="0">
            <a:spAutoFit/>
          </a:bodyPr>
          <a:p>
            <a:pPr algn="ctr"/>
            <a:r>
              <a:rPr kumimoji="1" lang="en-US" altLang="zh-CN" sz="1600" b="1" dirty="0">
                <a:solidFill>
                  <a:schemeClr val="accent6">
                    <a:lumMod val="50000"/>
                  </a:schemeClr>
                </a:solidFill>
                <a:latin typeface="Arial Bold" panose="020B0604020202090204" charset="0"/>
                <a:ea typeface="微软雅黑" panose="020B0503020204020204" pitchFamily="34" charset="-122"/>
                <a:cs typeface="Arial Bold" panose="020B0604020202090204" charset="0"/>
              </a:rPr>
              <a:t>Istio</a:t>
            </a:r>
            <a:endParaRPr kumimoji="1" lang="en-US" altLang="zh-CN" sz="1600" b="1" dirty="0">
              <a:solidFill>
                <a:schemeClr val="accent6">
                  <a:lumMod val="50000"/>
                </a:schemeClr>
              </a:solidFill>
              <a:latin typeface="Arial Bold" panose="020B0604020202090204" charset="0"/>
              <a:ea typeface="微软雅黑" panose="020B0503020204020204" pitchFamily="34" charset="-122"/>
              <a:cs typeface="Arial Bold" panose="020B0604020202090204" charset="0"/>
            </a:endParaRPr>
          </a:p>
        </p:txBody>
      </p:sp>
      <p:pic>
        <p:nvPicPr>
          <p:cNvPr id="80" name="图片 79" descr="kubernetes-icon-colo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68520" y="1989455"/>
            <a:ext cx="542290" cy="525780"/>
          </a:xfrm>
          <a:prstGeom prst="rect">
            <a:avLst/>
          </a:prstGeom>
        </p:spPr>
      </p:pic>
      <p:pic>
        <p:nvPicPr>
          <p:cNvPr id="81" name="图片 80" descr="kubernetes-icon-colo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72935" y="1989455"/>
            <a:ext cx="542290" cy="525780"/>
          </a:xfrm>
          <a:prstGeom prst="rect">
            <a:avLst/>
          </a:prstGeom>
        </p:spPr>
      </p:pic>
      <p:pic>
        <p:nvPicPr>
          <p:cNvPr id="83" name="图片 82"/>
          <p:cNvPicPr>
            <a:picLocks noChangeAspect="1"/>
          </p:cNvPicPr>
          <p:nvPr/>
        </p:nvPicPr>
        <p:blipFill>
          <a:blip r:embed="rId7"/>
          <a:stretch>
            <a:fillRect/>
          </a:stretch>
        </p:blipFill>
        <p:spPr>
          <a:xfrm>
            <a:off x="5535930" y="621030"/>
            <a:ext cx="1007745" cy="796290"/>
          </a:xfrm>
          <a:prstGeom prst="rect">
            <a:avLst/>
          </a:prstGeom>
        </p:spPr>
      </p:pic>
      <p:sp>
        <p:nvSpPr>
          <p:cNvPr id="84" name="文本框 83"/>
          <p:cNvSpPr txBox="1"/>
          <p:nvPr/>
        </p:nvSpPr>
        <p:spPr>
          <a:xfrm>
            <a:off x="5535930" y="1485265"/>
            <a:ext cx="1013460" cy="316865"/>
          </a:xfrm>
          <a:prstGeom prst="rect">
            <a:avLst/>
          </a:prstGeom>
          <a:noFill/>
        </p:spPr>
        <p:txBody>
          <a:bodyPr wrap="square" lIns="36000" tIns="36000" rIns="36000" bIns="36000" rtlCol="0">
            <a:spAutoFit/>
          </a:bodyPr>
          <a:p>
            <a:pPr algn="ctr"/>
            <a:r>
              <a:rPr kumimoji="1" lang="en-US" altLang="zh-CN" sz="1600" b="1" dirty="0">
                <a:solidFill>
                  <a:schemeClr val="accent6">
                    <a:lumMod val="50000"/>
                  </a:schemeClr>
                </a:solidFill>
                <a:latin typeface="Arial Bold" panose="020B0604020202090204" charset="0"/>
                <a:ea typeface="微软雅黑" panose="020B0503020204020204" pitchFamily="34" charset="-122"/>
                <a:cs typeface="Arial Bold" panose="020B0604020202090204" charset="0"/>
              </a:rPr>
              <a:t>Karmada</a:t>
            </a:r>
            <a:endParaRPr kumimoji="1" lang="en-US" altLang="zh-CN" sz="1600" b="1" dirty="0">
              <a:solidFill>
                <a:schemeClr val="accent6">
                  <a:lumMod val="50000"/>
                </a:schemeClr>
              </a:solidFill>
              <a:latin typeface="Arial Bold" panose="020B0604020202090204" charset="0"/>
              <a:ea typeface="微软雅黑" panose="020B0503020204020204" pitchFamily="34" charset="-122"/>
              <a:cs typeface="Arial Bold" panose="020B0604020202090204" charset="0"/>
            </a:endParaRPr>
          </a:p>
        </p:txBody>
      </p:sp>
      <p:cxnSp>
        <p:nvCxnSpPr>
          <p:cNvPr id="86" name="肘形连接符 85"/>
          <p:cNvCxnSpPr>
            <a:stCxn id="83" idx="1"/>
            <a:endCxn id="5" idx="0"/>
          </p:cNvCxnSpPr>
          <p:nvPr/>
        </p:nvCxnSpPr>
        <p:spPr>
          <a:xfrm rot="10800000" flipV="1">
            <a:off x="3379470" y="1019175"/>
            <a:ext cx="2155825" cy="916940"/>
          </a:xfrm>
          <a:prstGeom prst="bentConnector2">
            <a:avLst/>
          </a:prstGeom>
          <a:ln w="19050">
            <a:solidFill>
              <a:srgbClr val="7A99D7"/>
            </a:solidFill>
            <a:tailEnd type="arrow"/>
          </a:ln>
        </p:spPr>
        <p:style>
          <a:lnRef idx="1">
            <a:schemeClr val="accent1"/>
          </a:lnRef>
          <a:fillRef idx="0">
            <a:schemeClr val="accent1"/>
          </a:fillRef>
          <a:effectRef idx="0">
            <a:schemeClr val="accent1"/>
          </a:effectRef>
          <a:fontRef idx="minor">
            <a:schemeClr val="tx1"/>
          </a:fontRef>
        </p:style>
      </p:cxnSp>
      <p:cxnSp>
        <p:nvCxnSpPr>
          <p:cNvPr id="87" name="肘形连接符 86"/>
          <p:cNvCxnSpPr>
            <a:stCxn id="83" idx="3"/>
            <a:endCxn id="23" idx="0"/>
          </p:cNvCxnSpPr>
          <p:nvPr/>
        </p:nvCxnSpPr>
        <p:spPr>
          <a:xfrm>
            <a:off x="6543675" y="1019175"/>
            <a:ext cx="2251075" cy="916940"/>
          </a:xfrm>
          <a:prstGeom prst="bentConnector2">
            <a:avLst/>
          </a:prstGeom>
          <a:ln w="19050">
            <a:solidFill>
              <a:srgbClr val="7A99D7"/>
            </a:solidFill>
            <a:tailEnd type="arrow"/>
          </a:ln>
        </p:spPr>
        <p:style>
          <a:lnRef idx="1">
            <a:schemeClr val="accent1"/>
          </a:lnRef>
          <a:fillRef idx="0">
            <a:schemeClr val="accent1"/>
          </a:fillRef>
          <a:effectRef idx="0">
            <a:schemeClr val="accent1"/>
          </a:effectRef>
          <a:fontRef idx="minor">
            <a:schemeClr val="tx1"/>
          </a:fontRef>
        </p:style>
      </p:cxnSp>
      <p:cxnSp>
        <p:nvCxnSpPr>
          <p:cNvPr id="88" name="肘形连接符 87"/>
          <p:cNvCxnSpPr>
            <a:stCxn id="3" idx="1"/>
            <a:endCxn id="5" idx="2"/>
          </p:cNvCxnSpPr>
          <p:nvPr/>
        </p:nvCxnSpPr>
        <p:spPr>
          <a:xfrm rot="10800000">
            <a:off x="3380105" y="5250815"/>
            <a:ext cx="2296160" cy="643890"/>
          </a:xfrm>
          <a:prstGeom prst="bentConnector2">
            <a:avLst/>
          </a:prstGeom>
          <a:ln w="19050">
            <a:solidFill>
              <a:srgbClr val="7A99D7"/>
            </a:solidFill>
            <a:tailEnd type="arrow"/>
          </a:ln>
        </p:spPr>
        <p:style>
          <a:lnRef idx="1">
            <a:schemeClr val="accent1"/>
          </a:lnRef>
          <a:fillRef idx="0">
            <a:schemeClr val="accent1"/>
          </a:fillRef>
          <a:effectRef idx="0">
            <a:schemeClr val="accent1"/>
          </a:effectRef>
          <a:fontRef idx="minor">
            <a:schemeClr val="tx1"/>
          </a:fontRef>
        </p:style>
      </p:cxnSp>
      <p:cxnSp>
        <p:nvCxnSpPr>
          <p:cNvPr id="89" name="肘形连接符 88"/>
          <p:cNvCxnSpPr>
            <a:stCxn id="3" idx="3"/>
            <a:endCxn id="23" idx="2"/>
          </p:cNvCxnSpPr>
          <p:nvPr/>
        </p:nvCxnSpPr>
        <p:spPr>
          <a:xfrm flipV="1">
            <a:off x="6447155" y="5231130"/>
            <a:ext cx="2347595" cy="663575"/>
          </a:xfrm>
          <a:prstGeom prst="bentConnector2">
            <a:avLst/>
          </a:prstGeom>
          <a:ln w="19050">
            <a:solidFill>
              <a:srgbClr val="7A99D7"/>
            </a:solidFill>
            <a:tailEnd type="arrow"/>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3603625" y="1097280"/>
            <a:ext cx="1655445" cy="27686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p>
            <a:pPr algn="r" defTabSz="1828800" hangingPunct="0"/>
            <a:r>
              <a:rPr kumimoji="1" lang="zh-CN" altLang="en-US" dirty="0">
                <a:latin typeface="+mn-ea"/>
                <a:cs typeface="Source Han Sans SC Regular" panose="020B0500000000000000" charset="-122"/>
                <a:sym typeface="Source Han Sans SC Regular" panose="020B0500000000000000" charset="-122"/>
              </a:rPr>
              <a:t>发布</a:t>
            </a:r>
            <a:r>
              <a:rPr kumimoji="1" lang="zh-CN" altLang="en-US" dirty="0">
                <a:latin typeface="+mn-ea"/>
                <a:cs typeface="Source Han Sans SC Regular" panose="020B0500000000000000" charset="-122"/>
                <a:sym typeface="Source Han Sans SC Regular" panose="020B0500000000000000" charset="-122"/>
              </a:rPr>
              <a:t>多云应用</a:t>
            </a:r>
            <a:endParaRPr kumimoji="1" lang="zh-CN" altLang="en-US" dirty="0">
              <a:latin typeface="+mn-ea"/>
              <a:cs typeface="Source Han Sans SC Regular" panose="020B0500000000000000" charset="-122"/>
              <a:sym typeface="Source Han Sans SC Regular" panose="020B0500000000000000" charset="-122"/>
            </a:endParaRPr>
          </a:p>
        </p:txBody>
      </p:sp>
      <p:sp>
        <p:nvSpPr>
          <p:cNvPr id="91" name="文本框 90"/>
          <p:cNvSpPr txBox="1"/>
          <p:nvPr/>
        </p:nvSpPr>
        <p:spPr>
          <a:xfrm>
            <a:off x="6910070" y="5535930"/>
            <a:ext cx="1655445" cy="27686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p>
            <a:pPr algn="l" defTabSz="1828800" hangingPunct="0"/>
            <a:r>
              <a:rPr kumimoji="1" lang="zh-CN" altLang="en-US" dirty="0">
                <a:latin typeface="+mn-ea"/>
                <a:cs typeface="Source Han Sans SC Regular" panose="020B0500000000000000" charset="-122"/>
                <a:sym typeface="Source Han Sans SC Regular" panose="020B0500000000000000" charset="-122"/>
              </a:rPr>
              <a:t>流量故障</a:t>
            </a:r>
            <a:r>
              <a:rPr kumimoji="1" lang="zh-CN" altLang="en-US" dirty="0">
                <a:latin typeface="+mn-ea"/>
                <a:cs typeface="Source Han Sans SC Regular" panose="020B0500000000000000" charset="-122"/>
                <a:sym typeface="Source Han Sans SC Regular" panose="020B0500000000000000" charset="-122"/>
              </a:rPr>
              <a:t>转移</a:t>
            </a:r>
            <a:endParaRPr kumimoji="1" lang="zh-CN" altLang="en-US" dirty="0">
              <a:latin typeface="+mn-ea"/>
              <a:cs typeface="Source Han Sans SC Regular" panose="020B0500000000000000" charset="-122"/>
              <a:sym typeface="Source Han Sans SC Regular" panose="020B0500000000000000" charset="-122"/>
            </a:endParaRPr>
          </a:p>
        </p:txBody>
      </p:sp>
      <p:sp>
        <p:nvSpPr>
          <p:cNvPr id="92" name="文本框 91"/>
          <p:cNvSpPr txBox="1"/>
          <p:nvPr/>
        </p:nvSpPr>
        <p:spPr>
          <a:xfrm>
            <a:off x="3417570" y="5535930"/>
            <a:ext cx="1841500" cy="27686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p>
            <a:pPr algn="r" defTabSz="1828800" hangingPunct="0"/>
            <a:r>
              <a:rPr kumimoji="1" lang="zh-CN" altLang="en-US" dirty="0">
                <a:latin typeface="+mn-ea"/>
                <a:cs typeface="Source Han Sans SC Regular" panose="020B0500000000000000" charset="-122"/>
                <a:sym typeface="Source Han Sans SC Regular" panose="020B0500000000000000" charset="-122"/>
              </a:rPr>
              <a:t>打通多云网络</a:t>
            </a:r>
            <a:endParaRPr kumimoji="1" lang="zh-CN" altLang="en-US" dirty="0">
              <a:latin typeface="+mn-ea"/>
              <a:cs typeface="Source Han Sans SC Regular" panose="020B0500000000000000" charset="-122"/>
              <a:sym typeface="Source Han Sans SC Regular" panose="020B0500000000000000" charset="-122"/>
            </a:endParaRPr>
          </a:p>
        </p:txBody>
      </p:sp>
      <p:sp>
        <p:nvSpPr>
          <p:cNvPr id="93" name="文本框 92"/>
          <p:cNvSpPr txBox="1"/>
          <p:nvPr/>
        </p:nvSpPr>
        <p:spPr>
          <a:xfrm>
            <a:off x="6901815" y="1097280"/>
            <a:ext cx="1655445" cy="27686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p>
            <a:pPr algn="l" defTabSz="1828800" hangingPunct="0"/>
            <a:r>
              <a:rPr kumimoji="1" lang="zh-CN" altLang="en-US" dirty="0">
                <a:latin typeface="+mn-ea"/>
                <a:cs typeface="Source Han Sans SC Regular" panose="020B0500000000000000" charset="-122"/>
                <a:sym typeface="Source Han Sans SC Regular" panose="020B0500000000000000" charset="-122"/>
              </a:rPr>
              <a:t>应用故障</a:t>
            </a:r>
            <a:r>
              <a:rPr kumimoji="1" lang="zh-CN" altLang="en-US" dirty="0">
                <a:latin typeface="+mn-ea"/>
                <a:cs typeface="Source Han Sans SC Regular" panose="020B0500000000000000" charset="-122"/>
                <a:sym typeface="Source Han Sans SC Regular" panose="020B0500000000000000" charset="-122"/>
              </a:rPr>
              <a:t>转移</a:t>
            </a:r>
            <a:endParaRPr kumimoji="1" lang="zh-CN" altLang="en-US" dirty="0">
              <a:latin typeface="+mn-ea"/>
              <a:cs typeface="Source Han Sans SC Regular" panose="020B0500000000000000" charset="-122"/>
              <a:sym typeface="Source Han Sans SC Regular" panose="020B0500000000000000" charset="-122"/>
            </a:endParaRPr>
          </a:p>
        </p:txBody>
      </p:sp>
      <p:sp>
        <p:nvSpPr>
          <p:cNvPr id="95" name="i$líḋe"/>
          <p:cNvSpPr>
            <a:spLocks noGrp="1"/>
          </p:cNvSpPr>
          <p:nvPr>
            <p:ph type="title"/>
          </p:nvPr>
        </p:nvSpPr>
        <p:spPr>
          <a:xfrm>
            <a:off x="660400" y="0"/>
            <a:ext cx="10858500" cy="1028700"/>
          </a:xfrm>
        </p:spPr>
        <p:txBody>
          <a:bodyPr/>
          <a:p>
            <a:r>
              <a:rPr lang="en-US" altLang="zh-CN" dirty="0">
                <a:solidFill>
                  <a:schemeClr val="accent1"/>
                </a:solidFill>
                <a:latin typeface="阿里巴巴普惠体" panose="00020600040101010101" charset="-122"/>
                <a:ea typeface="阿里巴巴普惠体" panose="00020600040101010101" charset="-122"/>
              </a:rPr>
              <a:t>Karmada + </a:t>
            </a:r>
            <a:r>
              <a:rPr lang="en-US" altLang="zh-CN" dirty="0">
                <a:solidFill>
                  <a:schemeClr val="accent1"/>
                </a:solidFill>
                <a:latin typeface="阿里巴巴普惠体" panose="00020600040101010101" charset="-122"/>
                <a:ea typeface="阿里巴巴普惠体" panose="00020600040101010101" charset="-122"/>
              </a:rPr>
              <a:t>Istio</a:t>
            </a:r>
            <a:endParaRPr lang="en-US" altLang="zh-CN" dirty="0">
              <a:solidFill>
                <a:schemeClr val="accent1"/>
              </a:solidFill>
              <a:latin typeface="阿里巴巴普惠体" panose="00020600040101010101" charset="-122"/>
              <a:ea typeface="阿里巴巴普惠体" panose="00020600040101010101" charset="-122"/>
            </a:endParaRPr>
          </a:p>
        </p:txBody>
      </p:sp>
      <p:grpSp>
        <p:nvGrpSpPr>
          <p:cNvPr id="2" name="组合 1"/>
          <p:cNvGrpSpPr/>
          <p:nvPr/>
        </p:nvGrpSpPr>
        <p:grpSpPr>
          <a:xfrm rot="0">
            <a:off x="1776095" y="3645535"/>
            <a:ext cx="2023110" cy="586740"/>
            <a:chOff x="4384" y="3926"/>
            <a:chExt cx="3186" cy="924"/>
          </a:xfrm>
        </p:grpSpPr>
        <p:sp>
          <p:nvSpPr>
            <p:cNvPr id="4" name="圆角矩形 3"/>
            <p:cNvSpPr/>
            <p:nvPr/>
          </p:nvSpPr>
          <p:spPr>
            <a:xfrm>
              <a:off x="4384" y="3926"/>
              <a:ext cx="3187" cy="925"/>
            </a:xfrm>
            <a:prstGeom prst="roundRect">
              <a:avLst/>
            </a:prstGeom>
            <a:solidFill>
              <a:schemeClr val="bg1"/>
            </a:solidFill>
            <a:ln w="25400" cap="flat">
              <a:solidFill>
                <a:schemeClr val="accent1"/>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p>
              <a:pPr algn="ctr"/>
              <a:r>
                <a:rPr kumimoji="1" lang="zh-CN" altLang="en-US" sz="1700" dirty="0">
                  <a:ea typeface="微软雅黑" panose="020B0503020204020204" pitchFamily="34" charset="-122"/>
                  <a:sym typeface="+mn-ea"/>
                </a:rPr>
                <a:t>          应用</a:t>
              </a:r>
              <a:r>
                <a:rPr kumimoji="1" lang="en-US" altLang="zh-CN" sz="1700" dirty="0">
                  <a:ea typeface="微软雅黑" panose="020B0503020204020204" pitchFamily="34" charset="-122"/>
                  <a:sym typeface="+mn-ea"/>
                </a:rPr>
                <a:t>B </a:t>
              </a:r>
              <a:r>
                <a:rPr kumimoji="1" lang="en-US" altLang="zh-CN" sz="1700" dirty="0">
                  <a:ea typeface="微软雅黑" panose="020B0503020204020204" pitchFamily="34" charset="-122"/>
                  <a:sym typeface="+mn-ea"/>
                </a:rPr>
                <a:t>pod01</a:t>
              </a:r>
              <a:endParaRPr kumimoji="1" lang="en-US" altLang="zh-CN" sz="1700" dirty="0">
                <a:ea typeface="微软雅黑" panose="020B0503020204020204" pitchFamily="34" charset="-122"/>
                <a:sym typeface="+mn-ea"/>
              </a:endParaRPr>
            </a:p>
          </p:txBody>
        </p:sp>
        <p:grpSp>
          <p:nvGrpSpPr>
            <p:cNvPr id="6" name="组合 5"/>
            <p:cNvGrpSpPr/>
            <p:nvPr/>
          </p:nvGrpSpPr>
          <p:grpSpPr>
            <a:xfrm>
              <a:off x="4548" y="4118"/>
              <a:ext cx="902" cy="624"/>
              <a:chOff x="4384" y="8863"/>
              <a:chExt cx="902" cy="624"/>
            </a:xfrm>
          </p:grpSpPr>
          <p:sp>
            <p:nvSpPr>
              <p:cNvPr id="8" name="矩形 7"/>
              <p:cNvSpPr/>
              <p:nvPr/>
            </p:nvSpPr>
            <p:spPr>
              <a:xfrm>
                <a:off x="4384" y="8863"/>
                <a:ext cx="902" cy="542"/>
              </a:xfrm>
              <a:prstGeom prst="rect">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b="1">
                    <a:solidFill>
                      <a:srgbClr val="000000"/>
                    </a:solidFill>
                    <a:latin typeface="+mj-lt"/>
                    <a:cs typeface="+mj-lt"/>
                  </a:rPr>
                  <a:t>app</a:t>
                </a:r>
                <a:endParaRPr lang="en-US" altLang="zh-CN" sz="1600" b="1">
                  <a:solidFill>
                    <a:srgbClr val="000000"/>
                  </a:solidFill>
                  <a:latin typeface="+mj-lt"/>
                  <a:cs typeface="+mj-lt"/>
                </a:endParaRPr>
              </a:p>
            </p:txBody>
          </p:sp>
          <p:sp>
            <p:nvSpPr>
              <p:cNvPr id="9" name="矩形 8"/>
              <p:cNvSpPr/>
              <p:nvPr/>
            </p:nvSpPr>
            <p:spPr>
              <a:xfrm>
                <a:off x="4438" y="9482"/>
                <a:ext cx="794" cy="5"/>
              </a:xfrm>
              <a:prstGeom prst="rect">
                <a:avLst/>
              </a:prstGeom>
              <a:no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sz="2000" b="1">
                  <a:solidFill>
                    <a:srgbClr val="000000"/>
                  </a:solidFill>
                  <a:latin typeface="+mj-lt"/>
                  <a:cs typeface="+mj-lt"/>
                </a:endParaRPr>
              </a:p>
            </p:txBody>
          </p:sp>
        </p:grpSp>
      </p:grpSp>
      <p:grpSp>
        <p:nvGrpSpPr>
          <p:cNvPr id="10" name="组合 9"/>
          <p:cNvGrpSpPr/>
          <p:nvPr/>
        </p:nvGrpSpPr>
        <p:grpSpPr>
          <a:xfrm rot="0">
            <a:off x="8321675" y="3789045"/>
            <a:ext cx="2023110" cy="586740"/>
            <a:chOff x="4384" y="3926"/>
            <a:chExt cx="3186" cy="924"/>
          </a:xfrm>
        </p:grpSpPr>
        <p:sp>
          <p:nvSpPr>
            <p:cNvPr id="12" name="圆角矩形 11"/>
            <p:cNvSpPr/>
            <p:nvPr/>
          </p:nvSpPr>
          <p:spPr>
            <a:xfrm>
              <a:off x="4384" y="3926"/>
              <a:ext cx="3187" cy="925"/>
            </a:xfrm>
            <a:prstGeom prst="roundRect">
              <a:avLst/>
            </a:prstGeom>
            <a:solidFill>
              <a:schemeClr val="bg1"/>
            </a:solidFill>
            <a:ln w="25400" cap="flat">
              <a:solidFill>
                <a:schemeClr val="accent1"/>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p>
              <a:pPr algn="ctr"/>
              <a:r>
                <a:rPr kumimoji="1" lang="zh-CN" altLang="en-US" sz="1700" dirty="0">
                  <a:ea typeface="微软雅黑" panose="020B0503020204020204" pitchFamily="34" charset="-122"/>
                  <a:sym typeface="+mn-ea"/>
                </a:rPr>
                <a:t>          应用</a:t>
              </a:r>
              <a:r>
                <a:rPr kumimoji="1" lang="en-US" altLang="zh-CN" sz="1700" dirty="0">
                  <a:ea typeface="微软雅黑" panose="020B0503020204020204" pitchFamily="34" charset="-122"/>
                  <a:sym typeface="+mn-ea"/>
                </a:rPr>
                <a:t>B pod02</a:t>
              </a:r>
              <a:endParaRPr kumimoji="1" lang="en-US" altLang="zh-CN" sz="1700" dirty="0">
                <a:ea typeface="微软雅黑" panose="020B0503020204020204" pitchFamily="34" charset="-122"/>
                <a:sym typeface="+mn-ea"/>
              </a:endParaRPr>
            </a:p>
          </p:txBody>
        </p:sp>
        <p:grpSp>
          <p:nvGrpSpPr>
            <p:cNvPr id="13" name="组合 12"/>
            <p:cNvGrpSpPr/>
            <p:nvPr/>
          </p:nvGrpSpPr>
          <p:grpSpPr>
            <a:xfrm>
              <a:off x="4548" y="4118"/>
              <a:ext cx="902" cy="624"/>
              <a:chOff x="4384" y="8863"/>
              <a:chExt cx="902" cy="624"/>
            </a:xfrm>
          </p:grpSpPr>
          <p:sp>
            <p:nvSpPr>
              <p:cNvPr id="14" name="矩形 13"/>
              <p:cNvSpPr/>
              <p:nvPr/>
            </p:nvSpPr>
            <p:spPr>
              <a:xfrm>
                <a:off x="4384" y="8863"/>
                <a:ext cx="902" cy="542"/>
              </a:xfrm>
              <a:prstGeom prst="rect">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b="1">
                    <a:solidFill>
                      <a:srgbClr val="000000"/>
                    </a:solidFill>
                    <a:latin typeface="+mj-lt"/>
                    <a:cs typeface="+mj-lt"/>
                  </a:rPr>
                  <a:t>app</a:t>
                </a:r>
                <a:endParaRPr lang="en-US" altLang="zh-CN" sz="1600" b="1">
                  <a:solidFill>
                    <a:srgbClr val="000000"/>
                  </a:solidFill>
                  <a:latin typeface="+mj-lt"/>
                  <a:cs typeface="+mj-lt"/>
                </a:endParaRPr>
              </a:p>
            </p:txBody>
          </p:sp>
          <p:sp>
            <p:nvSpPr>
              <p:cNvPr id="15" name="矩形 14"/>
              <p:cNvSpPr/>
              <p:nvPr/>
            </p:nvSpPr>
            <p:spPr>
              <a:xfrm>
                <a:off x="4438" y="9482"/>
                <a:ext cx="794" cy="5"/>
              </a:xfrm>
              <a:prstGeom prst="rect">
                <a:avLst/>
              </a:prstGeom>
              <a:no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sz="2000" b="1">
                  <a:solidFill>
                    <a:srgbClr val="000000"/>
                  </a:solidFill>
                  <a:latin typeface="+mj-lt"/>
                  <a:cs typeface="+mj-lt"/>
                </a:endParaRPr>
              </a:p>
            </p:txBody>
          </p:sp>
        </p:grpSp>
      </p:grpSp>
      <p:grpSp>
        <p:nvGrpSpPr>
          <p:cNvPr id="16" name="组合 15"/>
          <p:cNvGrpSpPr/>
          <p:nvPr/>
        </p:nvGrpSpPr>
        <p:grpSpPr>
          <a:xfrm rot="0">
            <a:off x="8257540" y="2568575"/>
            <a:ext cx="2023110" cy="586740"/>
            <a:chOff x="4384" y="3926"/>
            <a:chExt cx="3186" cy="924"/>
          </a:xfrm>
        </p:grpSpPr>
        <p:sp>
          <p:nvSpPr>
            <p:cNvPr id="17" name="圆角矩形 16"/>
            <p:cNvSpPr/>
            <p:nvPr/>
          </p:nvSpPr>
          <p:spPr>
            <a:xfrm>
              <a:off x="4384" y="3926"/>
              <a:ext cx="3187" cy="925"/>
            </a:xfrm>
            <a:prstGeom prst="roundRect">
              <a:avLst/>
            </a:prstGeom>
            <a:solidFill>
              <a:schemeClr val="bg1"/>
            </a:solidFill>
            <a:ln w="25400" cap="flat">
              <a:solidFill>
                <a:schemeClr val="accent1"/>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p>
              <a:pPr algn="ctr"/>
              <a:r>
                <a:rPr kumimoji="1" lang="zh-CN" altLang="en-US" sz="1700" dirty="0">
                  <a:ea typeface="微软雅黑" panose="020B0503020204020204" pitchFamily="34" charset="-122"/>
                  <a:sym typeface="+mn-ea"/>
                </a:rPr>
                <a:t>          应用</a:t>
              </a:r>
              <a:r>
                <a:rPr kumimoji="1" lang="en-US" altLang="zh-CN" sz="1700" dirty="0">
                  <a:ea typeface="微软雅黑" panose="020B0503020204020204" pitchFamily="34" charset="-122"/>
                  <a:sym typeface="+mn-ea"/>
                </a:rPr>
                <a:t>A pod01</a:t>
              </a:r>
              <a:endParaRPr kumimoji="1" lang="en-US" altLang="zh-CN" sz="1700" dirty="0">
                <a:ea typeface="微软雅黑" panose="020B0503020204020204" pitchFamily="34" charset="-122"/>
                <a:sym typeface="+mn-ea"/>
              </a:endParaRPr>
            </a:p>
          </p:txBody>
        </p:sp>
        <p:grpSp>
          <p:nvGrpSpPr>
            <p:cNvPr id="18" name="组合 17"/>
            <p:cNvGrpSpPr/>
            <p:nvPr/>
          </p:nvGrpSpPr>
          <p:grpSpPr>
            <a:xfrm>
              <a:off x="4548" y="4118"/>
              <a:ext cx="902" cy="624"/>
              <a:chOff x="4384" y="8863"/>
              <a:chExt cx="902" cy="624"/>
            </a:xfrm>
          </p:grpSpPr>
          <p:sp>
            <p:nvSpPr>
              <p:cNvPr id="19" name="矩形 18"/>
              <p:cNvSpPr/>
              <p:nvPr/>
            </p:nvSpPr>
            <p:spPr>
              <a:xfrm>
                <a:off x="4384" y="8863"/>
                <a:ext cx="902" cy="542"/>
              </a:xfrm>
              <a:prstGeom prst="rect">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b="1">
                    <a:solidFill>
                      <a:srgbClr val="000000"/>
                    </a:solidFill>
                    <a:latin typeface="+mj-lt"/>
                    <a:cs typeface="+mj-lt"/>
                  </a:rPr>
                  <a:t>app</a:t>
                </a:r>
                <a:endParaRPr lang="en-US" altLang="zh-CN" sz="1600" b="1">
                  <a:solidFill>
                    <a:srgbClr val="000000"/>
                  </a:solidFill>
                  <a:latin typeface="+mj-lt"/>
                  <a:cs typeface="+mj-lt"/>
                </a:endParaRPr>
              </a:p>
            </p:txBody>
          </p:sp>
          <p:sp>
            <p:nvSpPr>
              <p:cNvPr id="20" name="矩形 19"/>
              <p:cNvSpPr/>
              <p:nvPr/>
            </p:nvSpPr>
            <p:spPr>
              <a:xfrm>
                <a:off x="4438" y="9482"/>
                <a:ext cx="794" cy="5"/>
              </a:xfrm>
              <a:prstGeom prst="rect">
                <a:avLst/>
              </a:prstGeom>
              <a:no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sz="2000" b="1">
                  <a:solidFill>
                    <a:srgbClr val="000000"/>
                  </a:solidFill>
                  <a:latin typeface="+mj-lt"/>
                  <a:cs typeface="+mj-lt"/>
                </a:endParaRPr>
              </a:p>
            </p:txBody>
          </p:sp>
        </p:grpSp>
      </p:grpSp>
      <p:sp>
        <p:nvSpPr>
          <p:cNvPr id="21" name="圆角矩形 20"/>
          <p:cNvSpPr/>
          <p:nvPr/>
        </p:nvSpPr>
        <p:spPr>
          <a:xfrm>
            <a:off x="-24130" y="2954655"/>
            <a:ext cx="771525" cy="807720"/>
          </a:xfrm>
          <a:prstGeom prst="roundRect">
            <a:avLst/>
          </a:prstGeom>
          <a:solidFill>
            <a:schemeClr val="bg1"/>
          </a:solidFill>
          <a:ln w="25400" cap="flat">
            <a:solidFill>
              <a:schemeClr val="accent1"/>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p>
            <a:pPr algn="ctr"/>
            <a:r>
              <a:rPr kumimoji="1" lang="zh-CN" altLang="en-US" dirty="0">
                <a:ea typeface="微软雅黑" panose="020B0503020204020204" pitchFamily="34" charset="-122"/>
              </a:rPr>
              <a:t>南北</a:t>
            </a:r>
            <a:endParaRPr kumimoji="1" lang="zh-CN" altLang="en-US" dirty="0">
              <a:ea typeface="微软雅黑" panose="020B0503020204020204" pitchFamily="34" charset="-122"/>
            </a:endParaRPr>
          </a:p>
          <a:p>
            <a:pPr algn="ctr"/>
            <a:r>
              <a:rPr kumimoji="1" lang="zh-CN" altLang="en-US" dirty="0">
                <a:ea typeface="微软雅黑" panose="020B0503020204020204" pitchFamily="34" charset="-122"/>
              </a:rPr>
              <a:t>网关</a:t>
            </a:r>
            <a:endParaRPr kumimoji="1" lang="zh-CN" altLang="en-US" dirty="0">
              <a:ea typeface="微软雅黑" panose="020B0503020204020204" pitchFamily="34" charset="-122"/>
            </a:endParaRPr>
          </a:p>
        </p:txBody>
      </p:sp>
      <p:sp>
        <p:nvSpPr>
          <p:cNvPr id="22" name="圆角矩形 21"/>
          <p:cNvSpPr/>
          <p:nvPr/>
        </p:nvSpPr>
        <p:spPr>
          <a:xfrm>
            <a:off x="11064875" y="2957830"/>
            <a:ext cx="771525" cy="807720"/>
          </a:xfrm>
          <a:prstGeom prst="roundRect">
            <a:avLst/>
          </a:prstGeom>
          <a:solidFill>
            <a:schemeClr val="bg1"/>
          </a:solidFill>
          <a:ln w="25400" cap="flat">
            <a:solidFill>
              <a:schemeClr val="accent1"/>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p>
            <a:pPr algn="ctr"/>
            <a:r>
              <a:rPr kumimoji="1" lang="zh-CN" altLang="en-US" dirty="0">
                <a:ea typeface="微软雅黑" panose="020B0503020204020204" pitchFamily="34" charset="-122"/>
              </a:rPr>
              <a:t>南北</a:t>
            </a:r>
            <a:endParaRPr kumimoji="1" lang="zh-CN" altLang="en-US" dirty="0">
              <a:ea typeface="微软雅黑" panose="020B0503020204020204" pitchFamily="34" charset="-122"/>
            </a:endParaRPr>
          </a:p>
          <a:p>
            <a:pPr algn="ctr"/>
            <a:r>
              <a:rPr kumimoji="1" lang="zh-CN" altLang="en-US" dirty="0">
                <a:ea typeface="微软雅黑" panose="020B0503020204020204" pitchFamily="34" charset="-122"/>
              </a:rPr>
              <a:t>网关</a:t>
            </a:r>
            <a:endParaRPr kumimoji="1" lang="zh-CN" altLang="en-US" dirty="0">
              <a:ea typeface="微软雅黑" panose="020B0503020204020204" pitchFamily="34" charset="-122"/>
            </a:endParaRPr>
          </a:p>
        </p:txBody>
      </p:sp>
      <p:cxnSp>
        <p:nvCxnSpPr>
          <p:cNvPr id="24" name="肘形连接符 23"/>
          <p:cNvCxnSpPr>
            <a:stCxn id="21" idx="3"/>
            <a:endCxn id="7" idx="1"/>
          </p:cNvCxnSpPr>
          <p:nvPr/>
        </p:nvCxnSpPr>
        <p:spPr>
          <a:xfrm flipV="1">
            <a:off x="747395" y="2733675"/>
            <a:ext cx="1038860" cy="62484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肘形连接符 24"/>
          <p:cNvCxnSpPr>
            <a:stCxn id="21" idx="3"/>
            <a:endCxn id="4" idx="1"/>
          </p:cNvCxnSpPr>
          <p:nvPr/>
        </p:nvCxnSpPr>
        <p:spPr>
          <a:xfrm>
            <a:off x="747395" y="3358515"/>
            <a:ext cx="1028700" cy="581025"/>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814705" y="3213100"/>
            <a:ext cx="894080" cy="306705"/>
          </a:xfrm>
          <a:prstGeom prst="rect">
            <a:avLst/>
          </a:prstGeom>
          <a:noFill/>
        </p:spPr>
        <p:txBody>
          <a:bodyPr wrap="none" rtlCol="0">
            <a:spAutoFit/>
          </a:bodyPr>
          <a:p>
            <a:r>
              <a:rPr lang="zh-CN" altLang="en-US" sz="1400"/>
              <a:t>负载均衡</a:t>
            </a:r>
            <a:endParaRPr lang="zh-CN" altLang="en-US" sz="1400"/>
          </a:p>
        </p:txBody>
      </p:sp>
      <p:sp>
        <p:nvSpPr>
          <p:cNvPr id="27" name="文本框 26"/>
          <p:cNvSpPr txBox="1"/>
          <p:nvPr/>
        </p:nvSpPr>
        <p:spPr>
          <a:xfrm>
            <a:off x="10170795" y="3285490"/>
            <a:ext cx="894080" cy="306705"/>
          </a:xfrm>
          <a:prstGeom prst="rect">
            <a:avLst/>
          </a:prstGeom>
          <a:noFill/>
        </p:spPr>
        <p:txBody>
          <a:bodyPr wrap="none" rtlCol="0">
            <a:spAutoFit/>
          </a:bodyPr>
          <a:p>
            <a:r>
              <a:rPr lang="zh-CN" altLang="en-US" sz="1400"/>
              <a:t>负载均衡</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íş1ïḑè"/>
        <p:cNvGrpSpPr/>
        <p:nvPr/>
      </p:nvGrpSpPr>
      <p:grpSpPr>
        <a:xfrm>
          <a:off x="0" y="0"/>
          <a:ext cx="0" cy="0"/>
          <a:chOff x="0" y="0"/>
          <a:chExt cx="0" cy="0"/>
        </a:xfrm>
      </p:grpSpPr>
      <p:sp>
        <p:nvSpPr>
          <p:cNvPr id="2" name="íṧḷîḍè"/>
          <p:cNvSpPr>
            <a:spLocks noGrp="1"/>
          </p:cNvSpPr>
          <p:nvPr>
            <p:ph type="title"/>
          </p:nvPr>
        </p:nvSpPr>
        <p:spPr>
          <a:xfrm>
            <a:off x="660400" y="0"/>
            <a:ext cx="10858500" cy="1028700"/>
          </a:xfrm>
        </p:spPr>
        <p:txBody>
          <a:bodyPr/>
          <a:lstStyle/>
          <a:p>
            <a:r>
              <a:rPr dirty="0">
                <a:solidFill>
                  <a:schemeClr val="accent1"/>
                </a:solidFill>
                <a:latin typeface="阿里巴巴普惠体" panose="00020600040101010101" charset="-122"/>
                <a:ea typeface="阿里巴巴普惠体" panose="00020600040101010101" charset="-122"/>
              </a:rPr>
              <a:t>某客户</a:t>
            </a:r>
            <a:r>
              <a:rPr dirty="0">
                <a:solidFill>
                  <a:schemeClr val="accent1"/>
                </a:solidFill>
                <a:latin typeface="阿里巴巴普惠体" panose="00020600040101010101" charset="-122"/>
                <a:ea typeface="阿里巴巴普惠体" panose="00020600040101010101" charset="-122"/>
              </a:rPr>
              <a:t>多云容灾项目</a:t>
            </a:r>
            <a:r>
              <a:rPr dirty="0">
                <a:solidFill>
                  <a:schemeClr val="accent1"/>
                </a:solidFill>
                <a:latin typeface="阿里巴巴普惠体" panose="00020600040101010101" charset="-122"/>
                <a:ea typeface="阿里巴巴普惠体" panose="00020600040101010101" charset="-122"/>
              </a:rPr>
              <a:t>实践</a:t>
            </a:r>
            <a:endParaRPr dirty="0">
              <a:solidFill>
                <a:schemeClr val="accent1"/>
              </a:solidFill>
              <a:latin typeface="阿里巴巴普惠体" panose="00020600040101010101" charset="-122"/>
              <a:ea typeface="阿里巴巴普惠体" panose="00020600040101010101" charset="-122"/>
            </a:endParaRPr>
          </a:p>
        </p:txBody>
      </p:sp>
      <p:sp>
        <p:nvSpPr>
          <p:cNvPr id="3" name="íşľíḋe"/>
          <p:cNvSpPr>
            <a:spLocks noGrp="1"/>
          </p:cNvSpPr>
          <p:nvPr>
            <p:ph type="sldNum" sz="quarter" idx="12"/>
          </p:nvPr>
        </p:nvSpPr>
        <p:spPr>
          <a:xfrm>
            <a:off x="8857452" y="6438900"/>
            <a:ext cx="2661448" cy="215900"/>
          </a:xfrm>
        </p:spPr>
        <p:txBody>
          <a:bodyPr/>
          <a:lstStyle/>
          <a:p>
            <a:fld id="{7F65B630-C7FF-41C0-9923-C5E5E29EED81}" type="slidenum">
              <a:rPr lang="zh-CN" altLang="en-US" smtClean="0"/>
            </a:fld>
            <a:endParaRPr lang="zh-CN" altLang="en-US"/>
          </a:p>
        </p:txBody>
      </p:sp>
      <p:pic>
        <p:nvPicPr>
          <p:cNvPr id="28" name="图片 2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15138" y="945956"/>
            <a:ext cx="4127761" cy="5271721"/>
          </a:xfrm>
          <a:prstGeom prst="rect">
            <a:avLst/>
          </a:prstGeom>
        </p:spPr>
      </p:pic>
      <p:sp>
        <p:nvSpPr>
          <p:cNvPr id="43" name="ïśļiďè"/>
          <p:cNvSpPr txBox="1"/>
          <p:nvPr/>
        </p:nvSpPr>
        <p:spPr>
          <a:xfrm>
            <a:off x="6326735" y="945934"/>
            <a:ext cx="184730" cy="523220"/>
          </a:xfrm>
          <a:prstGeom prst="rect">
            <a:avLst/>
          </a:prstGeom>
          <a:noFill/>
          <a:effectLst/>
        </p:spPr>
        <p:txBody>
          <a:bodyPr wrap="none" rtlCol="0">
            <a:spAutoFit/>
          </a:bodyPr>
          <a:lstStyle/>
          <a:p>
            <a:pPr algn="ctr"/>
            <a:endParaRPr lang="zh-CN" altLang="en-US" sz="2800" b="1" dirty="0">
              <a:solidFill>
                <a:schemeClr val="accent2"/>
              </a:solidFill>
            </a:endParaRPr>
          </a:p>
        </p:txBody>
      </p:sp>
      <p:grpSp>
        <p:nvGrpSpPr>
          <p:cNvPr id="68" name="íŝľiḑê"/>
          <p:cNvGrpSpPr/>
          <p:nvPr/>
        </p:nvGrpSpPr>
        <p:grpSpPr>
          <a:xfrm>
            <a:off x="6646887" y="0"/>
            <a:ext cx="4872013" cy="6858000"/>
            <a:chOff x="7687614" y="0"/>
            <a:chExt cx="4872013" cy="6858000"/>
          </a:xfrm>
        </p:grpSpPr>
        <p:cxnSp>
          <p:nvCxnSpPr>
            <p:cNvPr id="69" name="iṣľiḓè"/>
            <p:cNvCxnSpPr/>
            <p:nvPr/>
          </p:nvCxnSpPr>
          <p:spPr>
            <a:xfrm>
              <a:off x="7801914" y="0"/>
              <a:ext cx="0" cy="6858000"/>
            </a:xfrm>
            <a:prstGeom prst="straightConnector1">
              <a:avLst/>
            </a:prstGeom>
            <a:ln>
              <a:solidFill>
                <a:schemeClr val="tx1">
                  <a:alpha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6" name="išļïďe"/>
            <p:cNvSpPr txBox="1"/>
            <p:nvPr/>
          </p:nvSpPr>
          <p:spPr>
            <a:xfrm>
              <a:off x="7936849" y="4562480"/>
              <a:ext cx="3582051" cy="369332"/>
            </a:xfrm>
            <a:prstGeom prst="rect">
              <a:avLst/>
            </a:prstGeom>
            <a:noFill/>
          </p:spPr>
          <p:txBody>
            <a:bodyPr wrap="square" rtlCol="0">
              <a:spAutoFit/>
            </a:bodyPr>
            <a:lstStyle>
              <a:defPPr>
                <a:defRPr lang="zh-CN"/>
              </a:defPPr>
              <a:lvl1pPr algn="r">
                <a:defRPr sz="2000" b="1">
                  <a:solidFill>
                    <a:schemeClr val="accent5"/>
                  </a:solidFill>
                  <a:effectLst>
                    <a:outerShdw blurRad="254000" dist="127000" algn="ctr" rotWithShape="0">
                      <a:schemeClr val="accent5">
                        <a:alpha val="40000"/>
                      </a:schemeClr>
                    </a:outerShdw>
                  </a:effectLst>
                </a:defRPr>
              </a:lvl1pPr>
            </a:lstStyle>
            <a:p>
              <a:pPr algn="l"/>
              <a:endParaRPr lang="en-US" altLang="zh-CN" sz="1800" dirty="0">
                <a:solidFill>
                  <a:schemeClr val="tx1"/>
                </a:solidFill>
                <a:effectLst/>
              </a:endParaRPr>
            </a:p>
          </p:txBody>
        </p:sp>
        <p:grpSp>
          <p:nvGrpSpPr>
            <p:cNvPr id="71" name="ís1îḓe"/>
            <p:cNvGrpSpPr/>
            <p:nvPr/>
          </p:nvGrpSpPr>
          <p:grpSpPr>
            <a:xfrm>
              <a:off x="7687614" y="3721189"/>
              <a:ext cx="3831286" cy="368300"/>
              <a:chOff x="6096006" y="5369968"/>
              <a:chExt cx="3831286" cy="368300"/>
            </a:xfrm>
          </p:grpSpPr>
          <p:sp>
            <p:nvSpPr>
              <p:cNvPr id="84" name="ïşľïďê"/>
              <p:cNvSpPr txBox="1"/>
              <p:nvPr/>
            </p:nvSpPr>
            <p:spPr>
              <a:xfrm>
                <a:off x="6345241" y="5369968"/>
                <a:ext cx="3582051" cy="368300"/>
              </a:xfrm>
              <a:prstGeom prst="rect">
                <a:avLst/>
              </a:prstGeom>
              <a:noFill/>
            </p:spPr>
            <p:txBody>
              <a:bodyPr wrap="square" rtlCol="0">
                <a:spAutoFit/>
              </a:bodyPr>
              <a:lstStyle>
                <a:defPPr>
                  <a:defRPr lang="zh-CN"/>
                </a:defPPr>
                <a:lvl1pPr algn="r">
                  <a:defRPr sz="2000" b="1">
                    <a:solidFill>
                      <a:schemeClr val="accent5"/>
                    </a:solidFill>
                    <a:effectLst>
                      <a:outerShdw blurRad="254000" dist="127000" algn="ctr" rotWithShape="0">
                        <a:schemeClr val="accent5">
                          <a:alpha val="40000"/>
                        </a:schemeClr>
                      </a:outerShdw>
                    </a:effectLst>
                  </a:defRPr>
                </a:lvl1pPr>
              </a:lstStyle>
              <a:p>
                <a:pPr algn="l"/>
                <a:r>
                  <a:rPr lang="zh-CN" altLang="en-US" sz="1800" dirty="0">
                    <a:solidFill>
                      <a:schemeClr val="tx1"/>
                    </a:solidFill>
                    <a:effectLst/>
                    <a:latin typeface="阿里巴巴普惠体" panose="00020600040101010101" charset="-122"/>
                    <a:ea typeface="阿里巴巴普惠体" panose="00020600040101010101" charset="-122"/>
                  </a:rPr>
                  <a:t>以应用为单元</a:t>
                </a:r>
                <a:r>
                  <a:rPr lang="zh-CN" altLang="en-US" sz="1800" dirty="0">
                    <a:solidFill>
                      <a:schemeClr val="tx1"/>
                    </a:solidFill>
                    <a:effectLst/>
                    <a:latin typeface="阿里巴巴普惠体" panose="00020600040101010101" charset="-122"/>
                    <a:ea typeface="阿里巴巴普惠体" panose="00020600040101010101" charset="-122"/>
                  </a:rPr>
                  <a:t>的多云</a:t>
                </a:r>
                <a:r>
                  <a:rPr lang="zh-CN" altLang="en-US" sz="1800" dirty="0">
                    <a:solidFill>
                      <a:schemeClr val="tx1"/>
                    </a:solidFill>
                    <a:effectLst/>
                    <a:latin typeface="阿里巴巴普惠体" panose="00020600040101010101" charset="-122"/>
                    <a:ea typeface="阿里巴巴普惠体" panose="00020600040101010101" charset="-122"/>
                  </a:rPr>
                  <a:t>化部署</a:t>
                </a:r>
                <a:endParaRPr lang="zh-CN" altLang="en-US" sz="1800" dirty="0">
                  <a:solidFill>
                    <a:schemeClr val="tx1"/>
                  </a:solidFill>
                  <a:effectLst/>
                  <a:latin typeface="阿里巴巴普惠体" panose="00020600040101010101" charset="-122"/>
                  <a:ea typeface="阿里巴巴普惠体" panose="00020600040101010101" charset="-122"/>
                </a:endParaRPr>
              </a:p>
            </p:txBody>
          </p:sp>
          <p:sp>
            <p:nvSpPr>
              <p:cNvPr id="85" name="ïṡľïďé"/>
              <p:cNvSpPr txBox="1"/>
              <p:nvPr/>
            </p:nvSpPr>
            <p:spPr>
              <a:xfrm>
                <a:off x="6096006" y="5425152"/>
                <a:ext cx="238156" cy="238156"/>
              </a:xfrm>
              <a:prstGeom prst="roundRect">
                <a:avLst>
                  <a:gd name="adj" fmla="val 50000"/>
                </a:avLst>
              </a:prstGeom>
              <a:solidFill>
                <a:schemeClr val="accent1"/>
              </a:solidFill>
              <a:ln w="12700" cap="flat">
                <a:noFill/>
                <a:prstDash val="solid"/>
                <a:miter/>
              </a:ln>
              <a:effectLst>
                <a:outerShdw blurRad="127000" dist="63500" dir="2700000" algn="tl" rotWithShape="0">
                  <a:schemeClr val="accent1">
                    <a:alpha val="40000"/>
                  </a:schemeClr>
                </a:outerShdw>
              </a:effectLst>
            </p:spPr>
            <p:txBody>
              <a:bodyPr rtlCol="0" anchor="ctr"/>
              <a:lstStyle>
                <a:defPPr>
                  <a:defRPr lang="zh-CN"/>
                </a:defPPr>
                <a:lvl1pPr>
                  <a:defRPr/>
                </a:lvl1pPr>
              </a:lstStyle>
              <a:p>
                <a:endParaRPr lang="zh-CN" altLang="en-US" dirty="0"/>
              </a:p>
            </p:txBody>
          </p:sp>
        </p:grpSp>
        <p:grpSp>
          <p:nvGrpSpPr>
            <p:cNvPr id="72" name="ïŝḷîḋê"/>
            <p:cNvGrpSpPr/>
            <p:nvPr/>
          </p:nvGrpSpPr>
          <p:grpSpPr>
            <a:xfrm>
              <a:off x="7687614" y="2869495"/>
              <a:ext cx="3831286" cy="368300"/>
              <a:chOff x="6096004" y="4742996"/>
              <a:chExt cx="3831286" cy="368300"/>
            </a:xfrm>
          </p:grpSpPr>
          <p:sp>
            <p:nvSpPr>
              <p:cNvPr id="82" name="îṡḻídê"/>
              <p:cNvSpPr txBox="1"/>
              <p:nvPr/>
            </p:nvSpPr>
            <p:spPr>
              <a:xfrm>
                <a:off x="6345239" y="4742996"/>
                <a:ext cx="3582051" cy="368300"/>
              </a:xfrm>
              <a:prstGeom prst="rect">
                <a:avLst/>
              </a:prstGeom>
              <a:noFill/>
            </p:spPr>
            <p:txBody>
              <a:bodyPr wrap="square" rtlCol="0">
                <a:spAutoFit/>
              </a:bodyPr>
              <a:lstStyle>
                <a:defPPr>
                  <a:defRPr lang="zh-CN"/>
                </a:defPPr>
                <a:lvl1pPr algn="r">
                  <a:defRPr sz="2000" b="1">
                    <a:solidFill>
                      <a:schemeClr val="accent5"/>
                    </a:solidFill>
                    <a:effectLst>
                      <a:outerShdw blurRad="254000" dist="127000" algn="ctr" rotWithShape="0">
                        <a:schemeClr val="accent5">
                          <a:alpha val="40000"/>
                        </a:schemeClr>
                      </a:outerShdw>
                    </a:effectLst>
                  </a:defRPr>
                </a:lvl1pPr>
              </a:lstStyle>
              <a:p>
                <a:pPr algn="l"/>
                <a:r>
                  <a:rPr lang="zh-CN" altLang="en-US" sz="1800" dirty="0">
                    <a:solidFill>
                      <a:schemeClr val="tx1"/>
                    </a:solidFill>
                    <a:effectLst/>
                    <a:latin typeface="阿里巴巴普惠体" panose="00020600040101010101" charset="-122"/>
                    <a:ea typeface="阿里巴巴普惠体" panose="00020600040101010101" charset="-122"/>
                  </a:rPr>
                  <a:t>跨集群日志查询</a:t>
                </a:r>
                <a:endParaRPr lang="zh-CN" altLang="en-US" sz="1800" dirty="0">
                  <a:solidFill>
                    <a:schemeClr val="tx1"/>
                  </a:solidFill>
                  <a:effectLst/>
                  <a:latin typeface="阿里巴巴普惠体" panose="00020600040101010101" charset="-122"/>
                  <a:ea typeface="阿里巴巴普惠体" panose="00020600040101010101" charset="-122"/>
                </a:endParaRPr>
              </a:p>
            </p:txBody>
          </p:sp>
          <p:sp>
            <p:nvSpPr>
              <p:cNvPr id="83" name="îṩliḓè"/>
              <p:cNvSpPr txBox="1"/>
              <p:nvPr/>
            </p:nvSpPr>
            <p:spPr>
              <a:xfrm>
                <a:off x="6096004" y="4798179"/>
                <a:ext cx="238156" cy="238156"/>
              </a:xfrm>
              <a:prstGeom prst="roundRect">
                <a:avLst>
                  <a:gd name="adj" fmla="val 50000"/>
                </a:avLst>
              </a:prstGeom>
              <a:solidFill>
                <a:schemeClr val="accent4"/>
              </a:solidFill>
              <a:ln w="12700" cap="flat">
                <a:noFill/>
                <a:prstDash val="solid"/>
                <a:miter/>
              </a:ln>
              <a:effectLst>
                <a:outerShdw blurRad="127000" dist="63500" dir="2700000" algn="tl" rotWithShape="0">
                  <a:schemeClr val="accent4">
                    <a:alpha val="40000"/>
                  </a:schemeClr>
                </a:outerShdw>
              </a:effectLst>
            </p:spPr>
            <p:txBody>
              <a:bodyPr rtlCol="0" anchor="ctr"/>
              <a:lstStyle>
                <a:defPPr>
                  <a:defRPr lang="zh-CN"/>
                </a:defPPr>
                <a:lvl1pPr>
                  <a:defRPr/>
                </a:lvl1pPr>
              </a:lstStyle>
              <a:p>
                <a:endParaRPr lang="zh-CN" altLang="en-US" dirty="0"/>
              </a:p>
            </p:txBody>
          </p:sp>
        </p:grpSp>
        <p:grpSp>
          <p:nvGrpSpPr>
            <p:cNvPr id="73" name="îŝliďê"/>
            <p:cNvGrpSpPr/>
            <p:nvPr/>
          </p:nvGrpSpPr>
          <p:grpSpPr>
            <a:xfrm>
              <a:off x="7687614" y="2004035"/>
              <a:ext cx="4872013" cy="368300"/>
              <a:chOff x="6096002" y="4102258"/>
              <a:chExt cx="4872013" cy="368300"/>
            </a:xfrm>
          </p:grpSpPr>
          <p:sp>
            <p:nvSpPr>
              <p:cNvPr id="80" name="îṥ1iḍè"/>
              <p:cNvSpPr txBox="1"/>
              <p:nvPr/>
            </p:nvSpPr>
            <p:spPr>
              <a:xfrm>
                <a:off x="6345237" y="4102258"/>
                <a:ext cx="4622778" cy="368300"/>
              </a:xfrm>
              <a:prstGeom prst="rect">
                <a:avLst/>
              </a:prstGeom>
              <a:noFill/>
            </p:spPr>
            <p:txBody>
              <a:bodyPr wrap="square" rtlCol="0">
                <a:spAutoFit/>
              </a:bodyPr>
              <a:lstStyle>
                <a:defPPr>
                  <a:defRPr lang="zh-CN"/>
                </a:defPPr>
                <a:lvl1pPr algn="r">
                  <a:defRPr sz="2000" b="1">
                    <a:solidFill>
                      <a:schemeClr val="accent5"/>
                    </a:solidFill>
                    <a:effectLst>
                      <a:outerShdw blurRad="254000" dist="127000" algn="ctr" rotWithShape="0">
                        <a:schemeClr val="accent5">
                          <a:alpha val="40000"/>
                        </a:schemeClr>
                      </a:outerShdw>
                    </a:effectLst>
                  </a:defRPr>
                </a:lvl1pPr>
              </a:lstStyle>
              <a:p>
                <a:pPr algn="l"/>
                <a:r>
                  <a:rPr lang="zh-CN" altLang="en-US" sz="1800" dirty="0">
                    <a:solidFill>
                      <a:schemeClr val="tx1"/>
                    </a:solidFill>
                    <a:effectLst/>
                    <a:latin typeface="阿里巴巴普惠体" panose="00020600040101010101" charset="-122"/>
                    <a:ea typeface="阿里巴巴普惠体" panose="00020600040101010101" charset="-122"/>
                  </a:rPr>
                  <a:t>差异化配置实例数、镜像、环境变量</a:t>
                </a:r>
                <a:endParaRPr lang="zh-CN" altLang="en-US" sz="1800" dirty="0">
                  <a:solidFill>
                    <a:schemeClr val="tx1"/>
                  </a:solidFill>
                  <a:effectLst/>
                  <a:latin typeface="阿里巴巴普惠体" panose="00020600040101010101" charset="-122"/>
                  <a:ea typeface="阿里巴巴普惠体" panose="00020600040101010101" charset="-122"/>
                </a:endParaRPr>
              </a:p>
            </p:txBody>
          </p:sp>
          <p:sp>
            <p:nvSpPr>
              <p:cNvPr id="81" name="îṥļïdê"/>
              <p:cNvSpPr txBox="1"/>
              <p:nvPr/>
            </p:nvSpPr>
            <p:spPr>
              <a:xfrm>
                <a:off x="6096002" y="4171206"/>
                <a:ext cx="238156" cy="238156"/>
              </a:xfrm>
              <a:prstGeom prst="roundRect">
                <a:avLst>
                  <a:gd name="adj" fmla="val 50000"/>
                </a:avLst>
              </a:prstGeom>
              <a:solidFill>
                <a:schemeClr val="accent3"/>
              </a:solidFill>
              <a:ln w="12700" cap="flat">
                <a:noFill/>
                <a:prstDash val="solid"/>
                <a:miter/>
              </a:ln>
              <a:effectLst>
                <a:outerShdw blurRad="127000" dist="63500" dir="2700000" algn="tl" rotWithShape="0">
                  <a:schemeClr val="accent3">
                    <a:alpha val="40000"/>
                  </a:schemeClr>
                </a:outerShdw>
              </a:effectLst>
            </p:spPr>
            <p:txBody>
              <a:bodyPr rtlCol="0" anchor="ctr"/>
              <a:lstStyle>
                <a:defPPr>
                  <a:defRPr lang="zh-CN"/>
                </a:defPPr>
                <a:lvl1pPr>
                  <a:defRPr/>
                </a:lvl1pPr>
              </a:lstStyle>
              <a:p>
                <a:endParaRPr lang="zh-CN" altLang="en-US" dirty="0"/>
              </a:p>
            </p:txBody>
          </p:sp>
        </p:grpSp>
        <p:grpSp>
          <p:nvGrpSpPr>
            <p:cNvPr id="74" name="îsļïḍê"/>
            <p:cNvGrpSpPr/>
            <p:nvPr/>
          </p:nvGrpSpPr>
          <p:grpSpPr>
            <a:xfrm>
              <a:off x="7687614" y="1155700"/>
              <a:ext cx="3831286" cy="368300"/>
              <a:chOff x="6096000" y="3478645"/>
              <a:chExt cx="3831286" cy="368300"/>
            </a:xfrm>
          </p:grpSpPr>
          <p:sp>
            <p:nvSpPr>
              <p:cNvPr id="78" name="íśḻïḓe"/>
              <p:cNvSpPr txBox="1"/>
              <p:nvPr/>
            </p:nvSpPr>
            <p:spPr>
              <a:xfrm>
                <a:off x="6345235" y="3478645"/>
                <a:ext cx="3582051" cy="368300"/>
              </a:xfrm>
              <a:prstGeom prst="rect">
                <a:avLst/>
              </a:prstGeom>
              <a:noFill/>
            </p:spPr>
            <p:txBody>
              <a:bodyPr wrap="square" rtlCol="0">
                <a:spAutoFit/>
              </a:bodyPr>
              <a:lstStyle>
                <a:defPPr>
                  <a:defRPr lang="zh-CN"/>
                </a:defPPr>
                <a:lvl1pPr algn="r">
                  <a:defRPr sz="2000" b="1">
                    <a:solidFill>
                      <a:schemeClr val="accent5"/>
                    </a:solidFill>
                    <a:effectLst>
                      <a:outerShdw blurRad="254000" dist="127000" algn="ctr" rotWithShape="0">
                        <a:schemeClr val="accent5">
                          <a:alpha val="40000"/>
                        </a:schemeClr>
                      </a:outerShdw>
                    </a:effectLst>
                  </a:defRPr>
                </a:lvl1pPr>
              </a:lstStyle>
              <a:p>
                <a:pPr algn="l"/>
                <a:r>
                  <a:rPr lang="zh-CN" altLang="en-US" sz="1800" dirty="0">
                    <a:solidFill>
                      <a:schemeClr val="tx1"/>
                    </a:solidFill>
                    <a:effectLst/>
                    <a:latin typeface="阿里巴巴普惠体" panose="00020600040101010101" charset="-122"/>
                    <a:ea typeface="阿里巴巴普惠体" panose="00020600040101010101" charset="-122"/>
                  </a:rPr>
                  <a:t>应用分发到阿里云和道客云</a:t>
                </a:r>
                <a:endParaRPr lang="zh-CN" altLang="en-US" sz="1800" dirty="0">
                  <a:solidFill>
                    <a:schemeClr val="tx1"/>
                  </a:solidFill>
                  <a:effectLst/>
                  <a:latin typeface="阿里巴巴普惠体" panose="00020600040101010101" charset="-122"/>
                  <a:ea typeface="阿里巴巴普惠体" panose="00020600040101010101" charset="-122"/>
                </a:endParaRPr>
              </a:p>
            </p:txBody>
          </p:sp>
          <p:sp>
            <p:nvSpPr>
              <p:cNvPr id="79" name="íṩlîḑè"/>
              <p:cNvSpPr txBox="1"/>
              <p:nvPr/>
            </p:nvSpPr>
            <p:spPr>
              <a:xfrm>
                <a:off x="6096000" y="3544233"/>
                <a:ext cx="238156" cy="238156"/>
              </a:xfrm>
              <a:prstGeom prst="roundRect">
                <a:avLst>
                  <a:gd name="adj" fmla="val 50000"/>
                </a:avLst>
              </a:prstGeom>
              <a:solidFill>
                <a:schemeClr val="accent5"/>
              </a:solidFill>
              <a:ln w="12700" cap="flat">
                <a:noFill/>
                <a:prstDash val="solid"/>
                <a:miter/>
              </a:ln>
              <a:effectLst>
                <a:outerShdw blurRad="127000" dist="63500" dir="2700000" algn="tl" rotWithShape="0">
                  <a:schemeClr val="accent5">
                    <a:alpha val="40000"/>
                  </a:schemeClr>
                </a:outerShdw>
              </a:effectLst>
            </p:spPr>
            <p:txBody>
              <a:bodyPr wrap="none" rtlCol="0" anchor="ctr"/>
              <a:lstStyle>
                <a:defPPr>
                  <a:defRPr lang="zh-CN"/>
                </a:defPPr>
                <a:lvl1pPr>
                  <a:defRPr/>
                </a:lvl1pPr>
              </a:lstStyle>
              <a:p>
                <a:pPr algn="ctr"/>
                <a:endParaRPr lang="zh-CN" altLang="en-US" b="1" dirty="0">
                  <a:solidFill>
                    <a:srgbClr val="FFFFFF"/>
                  </a:solidFill>
                </a:endParaRPr>
              </a:p>
            </p:txBody>
          </p:sp>
        </p:grpSp>
        <p:sp>
          <p:nvSpPr>
            <p:cNvPr id="76" name="îśļíḑé"/>
            <p:cNvSpPr txBox="1"/>
            <p:nvPr/>
          </p:nvSpPr>
          <p:spPr>
            <a:xfrm>
              <a:off x="7936849" y="5412943"/>
              <a:ext cx="3582051" cy="369332"/>
            </a:xfrm>
            <a:prstGeom prst="rect">
              <a:avLst/>
            </a:prstGeom>
            <a:noFill/>
          </p:spPr>
          <p:txBody>
            <a:bodyPr wrap="square" rtlCol="0">
              <a:spAutoFit/>
            </a:bodyPr>
            <a:lstStyle>
              <a:defPPr>
                <a:defRPr lang="zh-CN"/>
              </a:defPPr>
              <a:lvl1pPr algn="r">
                <a:defRPr sz="2000" b="1">
                  <a:solidFill>
                    <a:schemeClr val="accent5"/>
                  </a:solidFill>
                  <a:effectLst>
                    <a:outerShdw blurRad="254000" dist="127000" algn="ctr" rotWithShape="0">
                      <a:schemeClr val="accent5">
                        <a:alpha val="40000"/>
                      </a:schemeClr>
                    </a:outerShdw>
                  </a:effectLst>
                </a:defRPr>
              </a:lvl1pPr>
            </a:lstStyle>
            <a:p>
              <a:pPr algn="l"/>
              <a:endParaRPr lang="en-US" altLang="zh-CN" sz="1800" dirty="0">
                <a:solidFill>
                  <a:schemeClr val="tx1"/>
                </a:solidFill>
                <a:effectLst/>
              </a:endParaRPr>
            </a:p>
          </p:txBody>
        </p:sp>
      </p:grpSp>
    </p:spTree>
    <p:custDataLst>
      <p:tags r:id="rId2"/>
    </p:custDataLst>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63525" y="1315720"/>
            <a:ext cx="5345430" cy="4133850"/>
          </a:xfrm>
          <a:prstGeom prst="rect">
            <a:avLst/>
          </a:prstGeom>
          <a:noFill/>
        </p:spPr>
        <p:txBody>
          <a:bodyPr wrap="square" lIns="36000" tIns="36000" rIns="36000" bIns="36000" rtlCol="0">
            <a:spAutoFit/>
          </a:bodyPr>
          <a:p>
            <a:pPr algn="l">
              <a:lnSpc>
                <a:spcPct val="150000"/>
              </a:lnSpc>
            </a:pPr>
            <a:r>
              <a:rPr kumimoji="1" lang="en-US" altLang="zh-CN" sz="1600" b="0" i="0" u="none" strike="noStrike" kern="1200" cap="none" spc="0" normalizeH="0" baseline="0" noProof="0" dirty="0" smtClean="0">
                <a:ln>
                  <a:noFill/>
                </a:ln>
                <a:solidFill>
                  <a:schemeClr val="tx1"/>
                </a:solidFill>
                <a:effectLst/>
                <a:uLnTx/>
                <a:uFillTx/>
                <a:latin typeface="阿里巴巴普惠体" panose="00020600040101010101" charset="-122"/>
                <a:ea typeface="阿里巴巴普惠体" panose="00020600040101010101" charset="-122"/>
                <a:cs typeface="+mn-cs"/>
              </a:rPr>
              <a:t>目前 Karmada 中开没有实现该功能，在提案中有提到，会引入一个新的组件FederatedHPA，该组件主要解决用户三个需求：</a:t>
            </a:r>
            <a:endParaRPr kumimoji="1" lang="en-US" altLang="zh-CN" sz="1600" b="0" i="0" u="none" strike="noStrike" kern="1200" cap="none" spc="0" normalizeH="0" baseline="0" noProof="0" dirty="0" smtClean="0">
              <a:ln>
                <a:noFill/>
              </a:ln>
              <a:solidFill>
                <a:schemeClr val="tx1"/>
              </a:solidFill>
              <a:effectLst/>
              <a:uLnTx/>
              <a:uFillTx/>
              <a:latin typeface="阿里巴巴普惠体" panose="00020600040101010101" charset="-122"/>
              <a:ea typeface="阿里巴巴普惠体" panose="00020600040101010101" charset="-122"/>
              <a:cs typeface="+mn-cs"/>
            </a:endParaRPr>
          </a:p>
          <a:p>
            <a:pPr algn="l">
              <a:lnSpc>
                <a:spcPct val="150000"/>
              </a:lnSpc>
            </a:pPr>
            <a:endParaRPr kumimoji="1" lang="en-US" altLang="zh-CN" sz="1600" b="0" i="0" u="none" strike="noStrike" kern="1200" cap="none" spc="0" normalizeH="0" baseline="0" noProof="0" dirty="0" smtClean="0">
              <a:ln>
                <a:noFill/>
              </a:ln>
              <a:solidFill>
                <a:schemeClr val="tx1"/>
              </a:solidFill>
              <a:effectLst/>
              <a:uLnTx/>
              <a:uFillTx/>
              <a:latin typeface="阿里巴巴普惠体" panose="00020600040101010101" charset="-122"/>
              <a:ea typeface="阿里巴巴普惠体" panose="00020600040101010101" charset="-122"/>
              <a:cs typeface="+mn-cs"/>
            </a:endParaRPr>
          </a:p>
          <a:p>
            <a:pPr marL="285750" lvl="0" indent="-285750" algn="l">
              <a:lnSpc>
                <a:spcPct val="150000"/>
              </a:lnSpc>
              <a:buFont typeface="Wingdings" panose="05000000000000000000" charset="0"/>
              <a:buChar char=""/>
            </a:pPr>
            <a:r>
              <a:rPr kumimoji="1" lang="en-US" altLang="zh-CN" sz="1600" b="0" i="0" u="none" strike="noStrike" kern="1200" cap="none" spc="0" normalizeH="0" baseline="0" noProof="0" dirty="0" smtClean="0">
                <a:ln>
                  <a:noFill/>
                </a:ln>
                <a:solidFill>
                  <a:schemeClr val="tx1"/>
                </a:solidFill>
                <a:effectLst/>
                <a:uLnTx/>
                <a:uFillTx/>
                <a:latin typeface="阿里巴巴普惠体" panose="00020600040101010101" charset="-122"/>
                <a:ea typeface="阿里巴巴普惠体" panose="00020600040101010101" charset="-122"/>
                <a:cs typeface="+mn-cs"/>
              </a:rPr>
              <a:t>将单集群 HPA 资源迁移到多集群，最好与单集群中使用的 HPA 兼容；</a:t>
            </a:r>
            <a:endParaRPr kumimoji="1" lang="en-US" altLang="zh-CN" sz="1600" b="0" i="0" u="none" strike="noStrike" kern="1200" cap="none" spc="0" normalizeH="0" baseline="0" noProof="0" dirty="0" smtClean="0">
              <a:ln>
                <a:noFill/>
              </a:ln>
              <a:solidFill>
                <a:schemeClr val="tx1"/>
              </a:solidFill>
              <a:effectLst/>
              <a:uLnTx/>
              <a:uFillTx/>
              <a:latin typeface="阿里巴巴普惠体" panose="00020600040101010101" charset="-122"/>
              <a:ea typeface="阿里巴巴普惠体" panose="00020600040101010101" charset="-122"/>
              <a:cs typeface="+mn-cs"/>
            </a:endParaRPr>
          </a:p>
          <a:p>
            <a:pPr marL="285750" lvl="0" indent="-285750" algn="l">
              <a:lnSpc>
                <a:spcPct val="150000"/>
              </a:lnSpc>
              <a:buFont typeface="Wingdings" panose="05000000000000000000" charset="0"/>
              <a:buChar char=""/>
            </a:pPr>
            <a:r>
              <a:rPr kumimoji="1" lang="en-US" altLang="zh-CN" sz="1600" b="0" i="0" u="none" strike="noStrike" kern="1200" cap="none" spc="0" normalizeH="0" baseline="0" noProof="0" dirty="0" smtClean="0">
                <a:ln>
                  <a:noFill/>
                </a:ln>
                <a:solidFill>
                  <a:schemeClr val="tx1"/>
                </a:solidFill>
                <a:effectLst/>
                <a:uLnTx/>
                <a:uFillTx/>
                <a:latin typeface="阿里巴巴普惠体" panose="00020600040101010101" charset="-122"/>
                <a:ea typeface="阿里巴巴普惠体" panose="00020600040101010101" charset="-122"/>
                <a:cs typeface="+mn-cs"/>
              </a:rPr>
              <a:t>可能会引入hpa的cr去解决实现，同时要能支持pod跨集群的副本伸缩；</a:t>
            </a:r>
            <a:endParaRPr kumimoji="1" lang="en-US" altLang="zh-CN" sz="1600" b="0" i="0" u="none" strike="noStrike" kern="1200" cap="none" spc="0" normalizeH="0" baseline="0" noProof="0" dirty="0" smtClean="0">
              <a:ln>
                <a:noFill/>
              </a:ln>
              <a:solidFill>
                <a:schemeClr val="tx1"/>
              </a:solidFill>
              <a:effectLst/>
              <a:uLnTx/>
              <a:uFillTx/>
              <a:latin typeface="阿里巴巴普惠体" panose="00020600040101010101" charset="-122"/>
              <a:ea typeface="阿里巴巴普惠体" panose="00020600040101010101" charset="-122"/>
              <a:cs typeface="+mn-cs"/>
            </a:endParaRPr>
          </a:p>
          <a:p>
            <a:pPr marL="285750" lvl="0" indent="-285750" algn="l">
              <a:lnSpc>
                <a:spcPct val="150000"/>
              </a:lnSpc>
              <a:buFont typeface="Wingdings" panose="05000000000000000000" charset="0"/>
              <a:buChar char=""/>
            </a:pPr>
            <a:r>
              <a:rPr kumimoji="1" lang="en-US" altLang="zh-CN" sz="1600" b="0" i="0" u="none" strike="noStrike" kern="1200" cap="none" spc="0" normalizeH="0" baseline="0" noProof="0" dirty="0" smtClean="0">
                <a:ln>
                  <a:noFill/>
                </a:ln>
                <a:solidFill>
                  <a:schemeClr val="tx1"/>
                </a:solidFill>
                <a:effectLst/>
                <a:uLnTx/>
                <a:uFillTx/>
                <a:latin typeface="阿里巴巴普惠体" panose="00020600040101010101" charset="-122"/>
                <a:ea typeface="阿里巴巴普惠体" panose="00020600040101010101" charset="-122"/>
                <a:cs typeface="+mn-cs"/>
              </a:rPr>
              <a:t>希望 Karmada FederatedHPA 能够在成员集群中扩展，即使 Karmada 控制平面出现故障，也能保证HPA正常可用。</a:t>
            </a:r>
            <a:endParaRPr kumimoji="1" lang="en-US" altLang="zh-CN" sz="1600" b="0" i="0" u="none" strike="noStrike" kern="1200" cap="none" spc="0" normalizeH="0" baseline="0" noProof="0" dirty="0" smtClean="0">
              <a:ln>
                <a:noFill/>
              </a:ln>
              <a:solidFill>
                <a:schemeClr val="tx1"/>
              </a:solidFill>
              <a:effectLst/>
              <a:uLnTx/>
              <a:uFillTx/>
              <a:latin typeface="阿里巴巴普惠体" panose="00020600040101010101" charset="-122"/>
              <a:ea typeface="阿里巴巴普惠体" panose="00020600040101010101" charset="-122"/>
              <a:cs typeface="+mn-cs"/>
            </a:endParaRPr>
          </a:p>
        </p:txBody>
      </p:sp>
      <p:pic>
        <p:nvPicPr>
          <p:cNvPr id="16" name="图片 15"/>
          <p:cNvPicPr>
            <a:picLocks noChangeAspect="1"/>
          </p:cNvPicPr>
          <p:nvPr/>
        </p:nvPicPr>
        <p:blipFill>
          <a:blip r:embed="rId1"/>
          <a:stretch>
            <a:fillRect/>
          </a:stretch>
        </p:blipFill>
        <p:spPr>
          <a:xfrm>
            <a:off x="5951855" y="1315720"/>
            <a:ext cx="5902960" cy="3906520"/>
          </a:xfrm>
          <a:prstGeom prst="rect">
            <a:avLst/>
          </a:prstGeom>
          <a:noFill/>
          <a:ln w="9525">
            <a:noFill/>
          </a:ln>
        </p:spPr>
      </p:pic>
      <p:sp>
        <p:nvSpPr>
          <p:cNvPr id="54" name="i$líḋe"/>
          <p:cNvSpPr>
            <a:spLocks noGrp="1"/>
          </p:cNvSpPr>
          <p:nvPr>
            <p:ph type="title"/>
          </p:nvPr>
        </p:nvSpPr>
        <p:spPr>
          <a:xfrm>
            <a:off x="660400" y="0"/>
            <a:ext cx="10858500" cy="1028700"/>
          </a:xfrm>
        </p:spPr>
        <p:txBody>
          <a:bodyPr/>
          <a:p>
            <a:r>
              <a:rPr dirty="0">
                <a:solidFill>
                  <a:schemeClr val="accent1"/>
                </a:solidFill>
                <a:latin typeface="阿里巴巴普惠体" panose="00020600040101010101" charset="-122"/>
                <a:ea typeface="阿里巴巴普惠体" panose="00020600040101010101" charset="-122"/>
              </a:rPr>
              <a:t>多集群</a:t>
            </a:r>
            <a:r>
              <a:rPr lang="en-US" altLang="zh-CN" dirty="0">
                <a:solidFill>
                  <a:schemeClr val="accent1"/>
                </a:solidFill>
                <a:latin typeface="阿里巴巴普惠体" panose="00020600040101010101" charset="-122"/>
                <a:ea typeface="阿里巴巴普惠体" panose="00020600040101010101" charset="-122"/>
              </a:rPr>
              <a:t> HPA </a:t>
            </a:r>
            <a:r>
              <a:rPr dirty="0">
                <a:solidFill>
                  <a:schemeClr val="accent1"/>
                </a:solidFill>
                <a:latin typeface="阿里巴巴普惠体" panose="00020600040101010101" charset="-122"/>
                <a:ea typeface="阿里巴巴普惠体" panose="00020600040101010101" charset="-122"/>
              </a:rPr>
              <a:t>「</a:t>
            </a:r>
            <a:r>
              <a:rPr dirty="0">
                <a:solidFill>
                  <a:schemeClr val="accent1"/>
                </a:solidFill>
                <a:latin typeface="阿里巴巴普惠体" panose="00020600040101010101" charset="-122"/>
                <a:ea typeface="阿里巴巴普惠体" panose="00020600040101010101" charset="-122"/>
              </a:rPr>
              <a:t>推进中」</a:t>
            </a:r>
            <a:endParaRPr dirty="0">
              <a:solidFill>
                <a:schemeClr val="accent1"/>
              </a:solidFill>
              <a:latin typeface="阿里巴巴普惠体" panose="00020600040101010101" charset="-122"/>
              <a:ea typeface="阿里巴巴普惠体"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7670" y="1508125"/>
            <a:ext cx="3086735" cy="3394710"/>
          </a:xfrm>
          <a:prstGeom prst="rect">
            <a:avLst/>
          </a:prstGeom>
          <a:noFill/>
        </p:spPr>
        <p:txBody>
          <a:bodyPr wrap="square" lIns="36000" tIns="36000" rIns="36000" bIns="36000" rtlCol="0">
            <a:spAutoFit/>
          </a:bodyPr>
          <a:p>
            <a:pPr algn="l">
              <a:lnSpc>
                <a:spcPct val="150000"/>
              </a:lnSpc>
            </a:pPr>
            <a:r>
              <a:rPr kumimoji="1" lang="zh-CN" altLang="en-US" sz="1600" b="0" i="0" u="none" strike="noStrike" kern="1200" cap="none" spc="0" normalizeH="0" baseline="0" noProof="0" dirty="0" smtClean="0">
                <a:ln>
                  <a:noFill/>
                </a:ln>
                <a:solidFill>
                  <a:schemeClr val="tx1"/>
                </a:solidFill>
                <a:effectLst/>
                <a:uLnTx/>
                <a:uFillTx/>
                <a:latin typeface="阿里巴巴普惠体" panose="00020600040101010101" charset="-122"/>
                <a:ea typeface="阿里巴巴普惠体" panose="00020600040101010101" charset="-122"/>
                <a:cs typeface="+mn-cs"/>
              </a:rPr>
              <a:t>目前只在提案提出了配额的集中管理，目前没有实现该功能</a:t>
            </a:r>
            <a:endParaRPr kumimoji="1" lang="zh-CN" altLang="en-US" sz="1600" b="0" i="0" u="none" strike="noStrike" kern="1200" cap="none" spc="0" normalizeH="0" baseline="0" noProof="0" dirty="0" smtClean="0">
              <a:ln>
                <a:noFill/>
              </a:ln>
              <a:solidFill>
                <a:schemeClr val="tx1"/>
              </a:solidFill>
              <a:effectLst/>
              <a:uLnTx/>
              <a:uFillTx/>
              <a:latin typeface="阿里巴巴普惠体" panose="00020600040101010101" charset="-122"/>
              <a:ea typeface="阿里巴巴普惠体" panose="00020600040101010101" charset="-122"/>
              <a:cs typeface="+mn-cs"/>
            </a:endParaRPr>
          </a:p>
          <a:p>
            <a:pPr algn="l">
              <a:lnSpc>
                <a:spcPct val="150000"/>
              </a:lnSpc>
            </a:pPr>
            <a:endParaRPr kumimoji="1" lang="zh-CN" altLang="en-US" sz="1600" b="0" i="0" u="none" strike="noStrike" kern="1200" cap="none" spc="0" normalizeH="0" baseline="0" noProof="0" dirty="0" smtClean="0">
              <a:ln>
                <a:noFill/>
              </a:ln>
              <a:solidFill>
                <a:schemeClr val="tx1"/>
              </a:solidFill>
              <a:effectLst/>
              <a:uLnTx/>
              <a:uFillTx/>
              <a:latin typeface="阿里巴巴普惠体" panose="00020600040101010101" charset="-122"/>
              <a:ea typeface="阿里巴巴普惠体" panose="00020600040101010101" charset="-122"/>
              <a:cs typeface="+mn-cs"/>
            </a:endParaRPr>
          </a:p>
          <a:p>
            <a:pPr marL="342900" indent="-342900" algn="l">
              <a:lnSpc>
                <a:spcPct val="150000"/>
              </a:lnSpc>
              <a:buFont typeface="Wingdings" panose="05000000000000000000" charset="0"/>
              <a:buChar char=""/>
            </a:pPr>
            <a:r>
              <a:rPr kumimoji="1" lang="zh-CN" altLang="en-US" sz="1600" b="0" i="0" u="none" strike="noStrike" kern="1200" cap="none" spc="0" normalizeH="0" baseline="0" noProof="0" dirty="0" smtClean="0">
                <a:ln>
                  <a:noFill/>
                </a:ln>
                <a:solidFill>
                  <a:schemeClr val="tx1"/>
                </a:solidFill>
                <a:effectLst/>
                <a:uLnTx/>
                <a:uFillTx/>
                <a:latin typeface="阿里巴巴普惠体" panose="00020600040101010101" charset="-122"/>
                <a:ea typeface="阿里巴巴普惠体" panose="00020600040101010101" charset="-122"/>
                <a:cs typeface="+mn-cs"/>
              </a:rPr>
              <a:t>会在karmada中实现资源配额的统一管理闭环</a:t>
            </a:r>
            <a:endParaRPr kumimoji="1" lang="zh-CN" altLang="en-US" sz="1600" b="0" i="0" u="none" strike="noStrike" kern="1200" cap="none" spc="0" normalizeH="0" baseline="0" noProof="0" dirty="0" smtClean="0">
              <a:ln>
                <a:noFill/>
              </a:ln>
              <a:solidFill>
                <a:schemeClr val="tx1"/>
              </a:solidFill>
              <a:effectLst/>
              <a:uLnTx/>
              <a:uFillTx/>
              <a:latin typeface="阿里巴巴普惠体" panose="00020600040101010101" charset="-122"/>
              <a:ea typeface="阿里巴巴普惠体" panose="00020600040101010101" charset="-122"/>
              <a:cs typeface="+mn-cs"/>
            </a:endParaRPr>
          </a:p>
          <a:p>
            <a:pPr marL="342900" indent="-342900" algn="l">
              <a:lnSpc>
                <a:spcPct val="150000"/>
              </a:lnSpc>
              <a:buFont typeface="Wingdings" panose="05000000000000000000" charset="0"/>
              <a:buChar char=""/>
            </a:pPr>
            <a:r>
              <a:rPr kumimoji="1" lang="zh-CN" altLang="en-US" sz="1600" b="0" i="0" u="none" strike="noStrike" kern="1200" cap="none" spc="0" normalizeH="0" baseline="0" noProof="0" dirty="0" smtClean="0">
                <a:ln>
                  <a:noFill/>
                </a:ln>
                <a:solidFill>
                  <a:schemeClr val="tx1"/>
                </a:solidFill>
                <a:effectLst/>
                <a:uLnTx/>
                <a:uFillTx/>
                <a:latin typeface="阿里巴巴普惠体" panose="00020600040101010101" charset="-122"/>
                <a:ea typeface="阿里巴巴普惠体" panose="00020600040101010101" charset="-122"/>
                <a:cs typeface="+mn-cs"/>
              </a:rPr>
              <a:t> 不用再额外单独管理单个集群配额</a:t>
            </a:r>
            <a:endParaRPr kumimoji="1" lang="zh-CN" altLang="en-US" sz="1600" b="0" i="0" u="none" strike="noStrike" kern="1200" cap="none" spc="0" normalizeH="0" baseline="0" noProof="0" dirty="0" smtClean="0">
              <a:ln>
                <a:noFill/>
              </a:ln>
              <a:solidFill>
                <a:schemeClr val="tx1"/>
              </a:solidFill>
              <a:effectLst/>
              <a:uLnTx/>
              <a:uFillTx/>
              <a:latin typeface="阿里巴巴普惠体" panose="00020600040101010101" charset="-122"/>
              <a:ea typeface="阿里巴巴普惠体" panose="00020600040101010101" charset="-122"/>
              <a:cs typeface="+mn-cs"/>
            </a:endParaRPr>
          </a:p>
          <a:p>
            <a:pPr marL="342900" indent="-342900" algn="l">
              <a:lnSpc>
                <a:spcPct val="150000"/>
              </a:lnSpc>
              <a:buFont typeface="Wingdings" panose="05000000000000000000" charset="0"/>
              <a:buChar char=""/>
            </a:pPr>
            <a:r>
              <a:rPr kumimoji="1" lang="zh-CN" altLang="en-US" sz="1600" b="0" i="0" u="none" strike="noStrike" kern="1200" cap="none" spc="0" normalizeH="0" baseline="0" noProof="0" dirty="0" smtClean="0">
                <a:ln>
                  <a:noFill/>
                </a:ln>
                <a:solidFill>
                  <a:schemeClr val="tx1"/>
                </a:solidFill>
                <a:effectLst/>
                <a:uLnTx/>
                <a:uFillTx/>
                <a:latin typeface="阿里巴巴普惠体" panose="00020600040101010101" charset="-122"/>
                <a:ea typeface="阿里巴巴普惠体" panose="00020600040101010101" charset="-122"/>
                <a:cs typeface="+mn-cs"/>
              </a:rPr>
              <a:t> 会使用karmadaQuota对多集群配额统一管理</a:t>
            </a:r>
            <a:endParaRPr kumimoji="1" lang="zh-CN" altLang="en-US" sz="1600" b="0" i="0" u="none" strike="noStrike" kern="1200" cap="none" spc="0" normalizeH="0" baseline="0" noProof="0" dirty="0" smtClean="0">
              <a:ln>
                <a:noFill/>
              </a:ln>
              <a:solidFill>
                <a:schemeClr val="tx1"/>
              </a:solidFill>
              <a:effectLst/>
              <a:uLnTx/>
              <a:uFillTx/>
              <a:latin typeface="阿里巴巴普惠体" panose="00020600040101010101" charset="-122"/>
              <a:ea typeface="阿里巴巴普惠体" panose="00020600040101010101" charset="-122"/>
              <a:cs typeface="+mn-cs"/>
            </a:endParaRPr>
          </a:p>
        </p:txBody>
      </p:sp>
      <p:pic>
        <p:nvPicPr>
          <p:cNvPr id="4" name="图片 3"/>
          <p:cNvPicPr>
            <a:picLocks noChangeAspect="1"/>
          </p:cNvPicPr>
          <p:nvPr/>
        </p:nvPicPr>
        <p:blipFill>
          <a:blip r:embed="rId1"/>
          <a:stretch>
            <a:fillRect/>
          </a:stretch>
        </p:blipFill>
        <p:spPr>
          <a:xfrm>
            <a:off x="3863975" y="1508125"/>
            <a:ext cx="8041640" cy="4371975"/>
          </a:xfrm>
          <a:prstGeom prst="rect">
            <a:avLst/>
          </a:prstGeom>
        </p:spPr>
      </p:pic>
      <p:sp>
        <p:nvSpPr>
          <p:cNvPr id="54" name="i$líḋe"/>
          <p:cNvSpPr>
            <a:spLocks noGrp="1"/>
          </p:cNvSpPr>
          <p:nvPr>
            <p:ph type="title"/>
          </p:nvPr>
        </p:nvSpPr>
        <p:spPr>
          <a:xfrm>
            <a:off x="660400" y="0"/>
            <a:ext cx="10858500" cy="1028700"/>
          </a:xfrm>
        </p:spPr>
        <p:txBody>
          <a:bodyPr/>
          <a:p>
            <a:r>
              <a:rPr dirty="0">
                <a:solidFill>
                  <a:schemeClr val="accent1"/>
                </a:solidFill>
                <a:latin typeface="阿里巴巴普惠体" panose="00020600040101010101" charset="-122"/>
                <a:ea typeface="阿里巴巴普惠体" panose="00020600040101010101" charset="-122"/>
              </a:rPr>
              <a:t>多集群资源配额管理</a:t>
            </a:r>
            <a:r>
              <a:rPr lang="en-US" altLang="zh-CN" dirty="0">
                <a:solidFill>
                  <a:schemeClr val="accent1"/>
                </a:solidFill>
                <a:latin typeface="阿里巴巴普惠体" panose="00020600040101010101" charset="-122"/>
                <a:ea typeface="阿里巴巴普惠体" panose="00020600040101010101" charset="-122"/>
              </a:rPr>
              <a:t> </a:t>
            </a:r>
            <a:r>
              <a:rPr dirty="0">
                <a:solidFill>
                  <a:schemeClr val="accent1"/>
                </a:solidFill>
                <a:latin typeface="阿里巴巴普惠体" panose="00020600040101010101" charset="-122"/>
                <a:ea typeface="阿里巴巴普惠体" panose="00020600040101010101" charset="-122"/>
              </a:rPr>
              <a:t>「</a:t>
            </a:r>
            <a:r>
              <a:rPr dirty="0">
                <a:solidFill>
                  <a:schemeClr val="accent1"/>
                </a:solidFill>
                <a:latin typeface="阿里巴巴普惠体" panose="00020600040101010101" charset="-122"/>
                <a:ea typeface="阿里巴巴普惠体" panose="00020600040101010101" charset="-122"/>
              </a:rPr>
              <a:t>推进中」</a:t>
            </a:r>
            <a:endParaRPr dirty="0">
              <a:solidFill>
                <a:schemeClr val="accent1"/>
              </a:solidFill>
              <a:latin typeface="阿里巴巴普惠体" panose="00020600040101010101" charset="-122"/>
              <a:ea typeface="阿里巴巴普惠体"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7670" y="1508125"/>
            <a:ext cx="3086735" cy="3394710"/>
          </a:xfrm>
          <a:prstGeom prst="rect">
            <a:avLst/>
          </a:prstGeom>
          <a:noFill/>
        </p:spPr>
        <p:txBody>
          <a:bodyPr wrap="square" lIns="36000" tIns="36000" rIns="36000" bIns="36000" rtlCol="0">
            <a:spAutoFit/>
          </a:bodyPr>
          <a:p>
            <a:pPr algn="l">
              <a:lnSpc>
                <a:spcPct val="150000"/>
              </a:lnSpc>
            </a:pPr>
            <a:r>
              <a:rPr kumimoji="1" lang="zh-CN" altLang="en-US" sz="1600" b="0" i="0" u="none" strike="noStrike" kern="1200" cap="none" spc="0" normalizeH="0" baseline="0" noProof="0" dirty="0" smtClean="0">
                <a:ln>
                  <a:noFill/>
                </a:ln>
                <a:solidFill>
                  <a:schemeClr val="tx1"/>
                </a:solidFill>
                <a:effectLst/>
                <a:uLnTx/>
                <a:uFillTx/>
                <a:latin typeface="阿里巴巴普惠体" panose="00020600040101010101" charset="-122"/>
                <a:ea typeface="阿里巴巴普惠体" panose="00020600040101010101" charset="-122"/>
                <a:cs typeface="+mn-cs"/>
              </a:rPr>
              <a:t>目前只在提案提出了配额的集中管理，目前没有实现该功能</a:t>
            </a:r>
            <a:endParaRPr kumimoji="1" lang="zh-CN" altLang="en-US" sz="1600" b="0" i="0" u="none" strike="noStrike" kern="1200" cap="none" spc="0" normalizeH="0" baseline="0" noProof="0" dirty="0" smtClean="0">
              <a:ln>
                <a:noFill/>
              </a:ln>
              <a:solidFill>
                <a:schemeClr val="tx1"/>
              </a:solidFill>
              <a:effectLst/>
              <a:uLnTx/>
              <a:uFillTx/>
              <a:latin typeface="阿里巴巴普惠体" panose="00020600040101010101" charset="-122"/>
              <a:ea typeface="阿里巴巴普惠体" panose="00020600040101010101" charset="-122"/>
              <a:cs typeface="+mn-cs"/>
            </a:endParaRPr>
          </a:p>
          <a:p>
            <a:pPr algn="l">
              <a:lnSpc>
                <a:spcPct val="150000"/>
              </a:lnSpc>
            </a:pPr>
            <a:endParaRPr kumimoji="1" lang="zh-CN" altLang="en-US" sz="1600" b="0" i="0" u="none" strike="noStrike" kern="1200" cap="none" spc="0" normalizeH="0" baseline="0" noProof="0" dirty="0" smtClean="0">
              <a:ln>
                <a:noFill/>
              </a:ln>
              <a:solidFill>
                <a:schemeClr val="tx1"/>
              </a:solidFill>
              <a:effectLst/>
              <a:uLnTx/>
              <a:uFillTx/>
              <a:latin typeface="阿里巴巴普惠体" panose="00020600040101010101" charset="-122"/>
              <a:ea typeface="阿里巴巴普惠体" panose="00020600040101010101" charset="-122"/>
              <a:cs typeface="+mn-cs"/>
            </a:endParaRPr>
          </a:p>
          <a:p>
            <a:pPr marL="342900" indent="-342900" algn="l">
              <a:lnSpc>
                <a:spcPct val="150000"/>
              </a:lnSpc>
              <a:buFont typeface="Wingdings" panose="05000000000000000000" charset="0"/>
              <a:buChar char=""/>
            </a:pPr>
            <a:r>
              <a:rPr kumimoji="1" lang="zh-CN" altLang="en-US" sz="1600" b="0" i="0" u="none" strike="noStrike" kern="1200" cap="none" spc="0" normalizeH="0" baseline="0" noProof="0" dirty="0" smtClean="0">
                <a:ln>
                  <a:noFill/>
                </a:ln>
                <a:solidFill>
                  <a:schemeClr val="tx1"/>
                </a:solidFill>
                <a:effectLst/>
                <a:uLnTx/>
                <a:uFillTx/>
                <a:latin typeface="阿里巴巴普惠体" panose="00020600040101010101" charset="-122"/>
                <a:ea typeface="阿里巴巴普惠体" panose="00020600040101010101" charset="-122"/>
                <a:cs typeface="+mn-cs"/>
              </a:rPr>
              <a:t>会在karmada中实现资源配额的统一管理闭环</a:t>
            </a:r>
            <a:endParaRPr kumimoji="1" lang="zh-CN" altLang="en-US" sz="1600" b="0" i="0" u="none" strike="noStrike" kern="1200" cap="none" spc="0" normalizeH="0" baseline="0" noProof="0" dirty="0" smtClean="0">
              <a:ln>
                <a:noFill/>
              </a:ln>
              <a:solidFill>
                <a:schemeClr val="tx1"/>
              </a:solidFill>
              <a:effectLst/>
              <a:uLnTx/>
              <a:uFillTx/>
              <a:latin typeface="阿里巴巴普惠体" panose="00020600040101010101" charset="-122"/>
              <a:ea typeface="阿里巴巴普惠体" panose="00020600040101010101" charset="-122"/>
              <a:cs typeface="+mn-cs"/>
            </a:endParaRPr>
          </a:p>
          <a:p>
            <a:pPr marL="342900" indent="-342900" algn="l">
              <a:lnSpc>
                <a:spcPct val="150000"/>
              </a:lnSpc>
              <a:buFont typeface="Wingdings" panose="05000000000000000000" charset="0"/>
              <a:buChar char=""/>
            </a:pPr>
            <a:r>
              <a:rPr kumimoji="1" lang="zh-CN" altLang="en-US" sz="1600" b="0" i="0" u="none" strike="noStrike" kern="1200" cap="none" spc="0" normalizeH="0" baseline="0" noProof="0" dirty="0" smtClean="0">
                <a:ln>
                  <a:noFill/>
                </a:ln>
                <a:solidFill>
                  <a:schemeClr val="tx1"/>
                </a:solidFill>
                <a:effectLst/>
                <a:uLnTx/>
                <a:uFillTx/>
                <a:latin typeface="阿里巴巴普惠体" panose="00020600040101010101" charset="-122"/>
                <a:ea typeface="阿里巴巴普惠体" panose="00020600040101010101" charset="-122"/>
                <a:cs typeface="+mn-cs"/>
              </a:rPr>
              <a:t> 不用再额外单独管理单个集群配额</a:t>
            </a:r>
            <a:endParaRPr kumimoji="1" lang="zh-CN" altLang="en-US" sz="1600" b="0" i="0" u="none" strike="noStrike" kern="1200" cap="none" spc="0" normalizeH="0" baseline="0" noProof="0" dirty="0" smtClean="0">
              <a:ln>
                <a:noFill/>
              </a:ln>
              <a:solidFill>
                <a:schemeClr val="tx1"/>
              </a:solidFill>
              <a:effectLst/>
              <a:uLnTx/>
              <a:uFillTx/>
              <a:latin typeface="阿里巴巴普惠体" panose="00020600040101010101" charset="-122"/>
              <a:ea typeface="阿里巴巴普惠体" panose="00020600040101010101" charset="-122"/>
              <a:cs typeface="+mn-cs"/>
            </a:endParaRPr>
          </a:p>
          <a:p>
            <a:pPr marL="342900" indent="-342900" algn="l">
              <a:lnSpc>
                <a:spcPct val="150000"/>
              </a:lnSpc>
              <a:buFont typeface="Wingdings" panose="05000000000000000000" charset="0"/>
              <a:buChar char=""/>
            </a:pPr>
            <a:r>
              <a:rPr kumimoji="1" lang="zh-CN" altLang="en-US" sz="1600" b="0" i="0" u="none" strike="noStrike" kern="1200" cap="none" spc="0" normalizeH="0" baseline="0" noProof="0" dirty="0" smtClean="0">
                <a:ln>
                  <a:noFill/>
                </a:ln>
                <a:solidFill>
                  <a:schemeClr val="tx1"/>
                </a:solidFill>
                <a:effectLst/>
                <a:uLnTx/>
                <a:uFillTx/>
                <a:latin typeface="阿里巴巴普惠体" panose="00020600040101010101" charset="-122"/>
                <a:ea typeface="阿里巴巴普惠体" panose="00020600040101010101" charset="-122"/>
                <a:cs typeface="+mn-cs"/>
              </a:rPr>
              <a:t> 会使用karmadaQuota对多集群配额统一管理</a:t>
            </a:r>
            <a:endParaRPr kumimoji="1" lang="zh-CN" altLang="en-US" sz="1600" b="0" i="0" u="none" strike="noStrike" kern="1200" cap="none" spc="0" normalizeH="0" baseline="0" noProof="0" dirty="0" smtClean="0">
              <a:ln>
                <a:noFill/>
              </a:ln>
              <a:solidFill>
                <a:schemeClr val="tx1"/>
              </a:solidFill>
              <a:effectLst/>
              <a:uLnTx/>
              <a:uFillTx/>
              <a:latin typeface="阿里巴巴普惠体" panose="00020600040101010101" charset="-122"/>
              <a:ea typeface="阿里巴巴普惠体" panose="00020600040101010101" charset="-122"/>
              <a:cs typeface="+mn-cs"/>
            </a:endParaRPr>
          </a:p>
        </p:txBody>
      </p:sp>
      <p:pic>
        <p:nvPicPr>
          <p:cNvPr id="4" name="图片 3"/>
          <p:cNvPicPr>
            <a:picLocks noChangeAspect="1"/>
          </p:cNvPicPr>
          <p:nvPr/>
        </p:nvPicPr>
        <p:blipFill>
          <a:blip r:embed="rId1"/>
          <a:stretch>
            <a:fillRect/>
          </a:stretch>
        </p:blipFill>
        <p:spPr>
          <a:xfrm>
            <a:off x="3863975" y="1508125"/>
            <a:ext cx="8041640" cy="4371975"/>
          </a:xfrm>
          <a:prstGeom prst="rect">
            <a:avLst/>
          </a:prstGeom>
        </p:spPr>
      </p:pic>
      <p:sp>
        <p:nvSpPr>
          <p:cNvPr id="54" name="i$líḋe"/>
          <p:cNvSpPr>
            <a:spLocks noGrp="1"/>
          </p:cNvSpPr>
          <p:nvPr>
            <p:ph type="title"/>
          </p:nvPr>
        </p:nvSpPr>
        <p:spPr>
          <a:xfrm>
            <a:off x="660400" y="0"/>
            <a:ext cx="10858500" cy="1028700"/>
          </a:xfrm>
        </p:spPr>
        <p:txBody>
          <a:bodyPr/>
          <a:p>
            <a:r>
              <a:rPr dirty="0">
                <a:solidFill>
                  <a:schemeClr val="accent1"/>
                </a:solidFill>
                <a:latin typeface="阿里巴巴普惠体" panose="00020600040101010101" charset="-122"/>
                <a:ea typeface="阿里巴巴普惠体" panose="00020600040101010101" charset="-122"/>
              </a:rPr>
              <a:t>多集群资源配额管理</a:t>
            </a:r>
            <a:r>
              <a:rPr lang="en-US" altLang="zh-CN" dirty="0">
                <a:solidFill>
                  <a:schemeClr val="accent1"/>
                </a:solidFill>
                <a:latin typeface="阿里巴巴普惠体" panose="00020600040101010101" charset="-122"/>
                <a:ea typeface="阿里巴巴普惠体" panose="00020600040101010101" charset="-122"/>
              </a:rPr>
              <a:t> </a:t>
            </a:r>
            <a:r>
              <a:rPr dirty="0">
                <a:solidFill>
                  <a:schemeClr val="accent1"/>
                </a:solidFill>
                <a:latin typeface="阿里巴巴普惠体" panose="00020600040101010101" charset="-122"/>
                <a:ea typeface="阿里巴巴普惠体" panose="00020600040101010101" charset="-122"/>
              </a:rPr>
              <a:t>「</a:t>
            </a:r>
            <a:r>
              <a:rPr dirty="0">
                <a:solidFill>
                  <a:schemeClr val="accent1"/>
                </a:solidFill>
                <a:latin typeface="阿里巴巴普惠体" panose="00020600040101010101" charset="-122"/>
                <a:ea typeface="阿里巴巴普惠体" panose="00020600040101010101" charset="-122"/>
              </a:rPr>
              <a:t>推进中」</a:t>
            </a:r>
            <a:endParaRPr dirty="0">
              <a:solidFill>
                <a:schemeClr val="accent1"/>
              </a:solidFill>
              <a:latin typeface="阿里巴巴普惠体" panose="00020600040101010101" charset="-122"/>
              <a:ea typeface="阿里巴巴普惠体"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60400" y="2174240"/>
            <a:ext cx="5935980" cy="2168525"/>
          </a:xfrm>
          <a:prstGeom prst="rect">
            <a:avLst/>
          </a:prstGeom>
          <a:noFill/>
          <a:ln w="9525">
            <a:noFill/>
          </a:ln>
        </p:spPr>
        <p:txBody>
          <a:bodyPr wrap="square">
            <a:spAutoFit/>
          </a:bodyPr>
          <a:p>
            <a:pPr marL="285750" indent="-285750">
              <a:lnSpc>
                <a:spcPct val="150000"/>
              </a:lnSpc>
              <a:buFont typeface="Wingdings" panose="05000000000000000000" charset="0"/>
              <a:buChar char=""/>
            </a:pPr>
            <a:r>
              <a:rPr lang="zh-CN" altLang="en-US" b="0">
                <a:solidFill>
                  <a:schemeClr val="tx1"/>
                </a:solidFill>
                <a:latin typeface="阿里巴巴普惠体" panose="00020600040101010101" charset="-122"/>
                <a:ea typeface="阿里巴巴普惠体" panose="00020600040101010101" charset="-122"/>
                <a:cs typeface="Times New Roman" panose="02020503050405090304" charset="0"/>
              </a:rPr>
              <a:t>多云应用的东西向网络</a:t>
            </a:r>
            <a:r>
              <a:rPr lang="zh-CN" altLang="en-US" b="0">
                <a:solidFill>
                  <a:schemeClr val="tx1"/>
                </a:solidFill>
                <a:latin typeface="阿里巴巴普惠体" panose="00020600040101010101" charset="-122"/>
                <a:ea typeface="阿里巴巴普惠体" panose="00020600040101010101" charset="-122"/>
                <a:cs typeface="Times New Roman" panose="02020503050405090304" charset="0"/>
              </a:rPr>
              <a:t>流量问题</a:t>
            </a:r>
            <a:r>
              <a:rPr lang="en-US" altLang="zh-CN" b="0">
                <a:solidFill>
                  <a:schemeClr val="tx1"/>
                </a:solidFill>
                <a:latin typeface="阿里巴巴普惠体" panose="00020600040101010101" charset="-122"/>
                <a:ea typeface="阿里巴巴普惠体" panose="00020600040101010101" charset="-122"/>
                <a:cs typeface="Times New Roman" panose="02020503050405090304" charset="0"/>
              </a:rPr>
              <a:t> </a:t>
            </a:r>
            <a:r>
              <a:rPr lang="zh-CN" altLang="en-US" b="0">
                <a:solidFill>
                  <a:schemeClr val="tx1"/>
                </a:solidFill>
                <a:latin typeface="阿里巴巴普惠体" panose="00020600040101010101" charset="-122"/>
                <a:ea typeface="阿里巴巴普惠体" panose="00020600040101010101" charset="-122"/>
                <a:cs typeface="Times New Roman" panose="02020503050405090304" charset="0"/>
              </a:rPr>
              <a:t>（</a:t>
            </a:r>
            <a:r>
              <a:rPr lang="en-US" altLang="zh-CN" b="0">
                <a:solidFill>
                  <a:schemeClr val="tx1"/>
                </a:solidFill>
                <a:latin typeface="阿里巴巴普惠体" panose="00020600040101010101" charset="-122"/>
                <a:ea typeface="阿里巴巴普惠体" panose="00020600040101010101" charset="-122"/>
                <a:cs typeface="Times New Roman" panose="02020503050405090304" charset="0"/>
              </a:rPr>
              <a:t>Karmada + Istio</a:t>
            </a:r>
            <a:r>
              <a:rPr lang="zh-CN" altLang="en-US" b="0">
                <a:solidFill>
                  <a:schemeClr val="tx1"/>
                </a:solidFill>
                <a:latin typeface="阿里巴巴普惠体" panose="00020600040101010101" charset="-122"/>
                <a:ea typeface="阿里巴巴普惠体" panose="00020600040101010101" charset="-122"/>
                <a:cs typeface="Times New Roman" panose="02020503050405090304" charset="0"/>
              </a:rPr>
              <a:t>）</a:t>
            </a:r>
            <a:endParaRPr lang="zh-CN" altLang="en-US" b="0">
              <a:solidFill>
                <a:schemeClr val="tx1"/>
              </a:solidFill>
              <a:latin typeface="阿里巴巴普惠体" panose="00020600040101010101" charset="-122"/>
              <a:ea typeface="阿里巴巴普惠体" panose="00020600040101010101" charset="-122"/>
              <a:cs typeface="Times New Roman" panose="02020503050405090304" charset="0"/>
            </a:endParaRPr>
          </a:p>
          <a:p>
            <a:pPr marL="285750" indent="-285750">
              <a:lnSpc>
                <a:spcPct val="150000"/>
              </a:lnSpc>
              <a:buFont typeface="Wingdings" panose="05000000000000000000" charset="0"/>
              <a:buChar char=""/>
            </a:pPr>
            <a:r>
              <a:rPr lang="zh-CN" altLang="en-US" b="0">
                <a:solidFill>
                  <a:schemeClr val="tx1"/>
                </a:solidFill>
                <a:latin typeface="阿里巴巴普惠体" panose="00020600040101010101" charset="-122"/>
                <a:ea typeface="阿里巴巴普惠体" panose="00020600040101010101" charset="-122"/>
                <a:cs typeface="Times New Roman" panose="02020503050405090304" charset="0"/>
              </a:rPr>
              <a:t>多云环境下数据服务如何更好的支持多云</a:t>
            </a:r>
            <a:r>
              <a:rPr lang="zh-CN" altLang="en-US" b="0">
                <a:solidFill>
                  <a:schemeClr val="tx1"/>
                </a:solidFill>
                <a:latin typeface="阿里巴巴普惠体" panose="00020600040101010101" charset="-122"/>
                <a:ea typeface="阿里巴巴普惠体" panose="00020600040101010101" charset="-122"/>
                <a:cs typeface="Times New Roman" panose="02020503050405090304" charset="0"/>
              </a:rPr>
              <a:t>应用</a:t>
            </a:r>
            <a:endParaRPr lang="zh-CN" altLang="en-US" b="0">
              <a:solidFill>
                <a:schemeClr val="tx1"/>
              </a:solidFill>
              <a:latin typeface="阿里巴巴普惠体" panose="00020600040101010101" charset="-122"/>
              <a:ea typeface="阿里巴巴普惠体" panose="00020600040101010101" charset="-122"/>
              <a:cs typeface="Times New Roman" panose="02020503050405090304" charset="0"/>
            </a:endParaRPr>
          </a:p>
          <a:p>
            <a:pPr marL="742950" lvl="1" indent="-285750">
              <a:lnSpc>
                <a:spcPct val="150000"/>
              </a:lnSpc>
              <a:buFont typeface="Wingdings" panose="05000000000000000000" charset="0"/>
              <a:buChar char=""/>
            </a:pPr>
            <a:r>
              <a:rPr lang="zh-CN" altLang="en-US" b="0">
                <a:solidFill>
                  <a:schemeClr val="tx1"/>
                </a:solidFill>
                <a:latin typeface="阿里巴巴普惠体" panose="00020600040101010101" charset="-122"/>
                <a:ea typeface="阿里巴巴普惠体" panose="00020600040101010101" charset="-122"/>
                <a:cs typeface="Times New Roman" panose="02020503050405090304" charset="0"/>
              </a:rPr>
              <a:t>存储服务</a:t>
            </a:r>
            <a:endParaRPr lang="en-US" altLang="zh-CN" b="0">
              <a:solidFill>
                <a:schemeClr val="tx1"/>
              </a:solidFill>
              <a:latin typeface="阿里巴巴普惠体" panose="00020600040101010101" charset="-122"/>
              <a:ea typeface="阿里巴巴普惠体" panose="00020600040101010101" charset="-122"/>
              <a:cs typeface="Times New Roman" panose="02020503050405090304" charset="0"/>
            </a:endParaRPr>
          </a:p>
          <a:p>
            <a:pPr marL="742950" lvl="1" indent="-285750">
              <a:lnSpc>
                <a:spcPct val="150000"/>
              </a:lnSpc>
              <a:buFont typeface="Wingdings" panose="05000000000000000000" charset="0"/>
              <a:buChar char=""/>
            </a:pPr>
            <a:r>
              <a:rPr lang="en-US" altLang="zh-CN" b="0">
                <a:solidFill>
                  <a:schemeClr val="tx1"/>
                </a:solidFill>
                <a:latin typeface="阿里巴巴普惠体" panose="00020600040101010101" charset="-122"/>
                <a:ea typeface="阿里巴巴普惠体" panose="00020600040101010101" charset="-122"/>
                <a:cs typeface="Times New Roman" panose="02020503050405090304" charset="0"/>
              </a:rPr>
              <a:t>Database</a:t>
            </a:r>
            <a:endParaRPr lang="zh-CN" altLang="en-US" b="0">
              <a:solidFill>
                <a:schemeClr val="tx1"/>
              </a:solidFill>
              <a:latin typeface="阿里巴巴普惠体" panose="00020600040101010101" charset="-122"/>
              <a:ea typeface="阿里巴巴普惠体" panose="00020600040101010101" charset="-122"/>
              <a:cs typeface="Times New Roman" panose="02020503050405090304" charset="0"/>
            </a:endParaRPr>
          </a:p>
          <a:p>
            <a:pPr marL="285750" indent="-285750">
              <a:lnSpc>
                <a:spcPct val="150000"/>
              </a:lnSpc>
              <a:buFont typeface="Wingdings" panose="05000000000000000000" charset="0"/>
              <a:buChar char=""/>
            </a:pPr>
            <a:r>
              <a:rPr lang="zh-CN" altLang="en-US" b="0">
                <a:solidFill>
                  <a:schemeClr val="tx1"/>
                </a:solidFill>
                <a:latin typeface="阿里巴巴普惠体" panose="00020600040101010101" charset="-122"/>
                <a:ea typeface="阿里巴巴普惠体" panose="00020600040101010101" charset="-122"/>
                <a:cs typeface="Times New Roman" panose="02020503050405090304" charset="0"/>
              </a:rPr>
              <a:t>多云应用的可观测聚合能力</a:t>
            </a:r>
            <a:endParaRPr lang="zh-CN" altLang="en-US" b="0">
              <a:solidFill>
                <a:schemeClr val="tx1"/>
              </a:solidFill>
              <a:latin typeface="阿里巴巴普惠体" panose="00020600040101010101" charset="-122"/>
              <a:ea typeface="阿里巴巴普惠体" panose="00020600040101010101" charset="-122"/>
              <a:cs typeface="Times New Roman" panose="02020503050405090304" charset="0"/>
            </a:endParaRPr>
          </a:p>
        </p:txBody>
      </p:sp>
      <p:sp>
        <p:nvSpPr>
          <p:cNvPr id="54" name="i$líḋe"/>
          <p:cNvSpPr>
            <a:spLocks noGrp="1"/>
          </p:cNvSpPr>
          <p:nvPr>
            <p:ph type="title"/>
          </p:nvPr>
        </p:nvSpPr>
        <p:spPr>
          <a:xfrm>
            <a:off x="660400" y="0"/>
            <a:ext cx="10858500" cy="1028700"/>
          </a:xfrm>
        </p:spPr>
        <p:txBody>
          <a:bodyPr/>
          <a:p>
            <a:r>
              <a:rPr lang="en-US" altLang="zh-CN" dirty="0">
                <a:solidFill>
                  <a:schemeClr val="accent1"/>
                </a:solidFill>
                <a:latin typeface="阿里巴巴普惠体" panose="00020600040101010101" charset="-122"/>
                <a:ea typeface="阿里巴巴普惠体" panose="00020600040101010101" charset="-122"/>
              </a:rPr>
              <a:t>DaoCloud </a:t>
            </a:r>
            <a:r>
              <a:rPr dirty="0">
                <a:solidFill>
                  <a:schemeClr val="accent1"/>
                </a:solidFill>
                <a:latin typeface="阿里巴巴普惠体" panose="00020600040101010101" charset="-122"/>
                <a:ea typeface="阿里巴巴普惠体" panose="00020600040101010101" charset="-122"/>
              </a:rPr>
              <a:t>接下来在</a:t>
            </a:r>
            <a:r>
              <a:rPr lang="en-US" altLang="zh-CN" dirty="0">
                <a:solidFill>
                  <a:schemeClr val="accent1"/>
                </a:solidFill>
                <a:latin typeface="阿里巴巴普惠体" panose="00020600040101010101" charset="-122"/>
                <a:ea typeface="阿里巴巴普惠体" panose="00020600040101010101" charset="-122"/>
              </a:rPr>
              <a:t> </a:t>
            </a:r>
            <a:r>
              <a:rPr dirty="0">
                <a:solidFill>
                  <a:schemeClr val="accent1"/>
                </a:solidFill>
                <a:latin typeface="阿里巴巴普惠体" panose="00020600040101010101" charset="-122"/>
                <a:ea typeface="阿里巴巴普惠体" panose="00020600040101010101" charset="-122"/>
              </a:rPr>
              <a:t>多云编排的</a:t>
            </a:r>
            <a:r>
              <a:rPr dirty="0">
                <a:solidFill>
                  <a:schemeClr val="accent1"/>
                </a:solidFill>
                <a:latin typeface="阿里巴巴普惠体" panose="00020600040101010101" charset="-122"/>
                <a:ea typeface="阿里巴巴普惠体" panose="00020600040101010101" charset="-122"/>
              </a:rPr>
              <a:t>推进</a:t>
            </a:r>
            <a:endParaRPr dirty="0">
              <a:solidFill>
                <a:schemeClr val="accent1"/>
              </a:solidFill>
              <a:latin typeface="阿里巴巴普惠体" panose="00020600040101010101" charset="-122"/>
              <a:ea typeface="阿里巴巴普惠体" panose="00020600040101010101" charset="-122"/>
            </a:endParaRPr>
          </a:p>
        </p:txBody>
      </p:sp>
      <p:pic>
        <p:nvPicPr>
          <p:cNvPr id="4" name="图片 3" descr="55903536&amp;pky8655903536&amp;"/>
          <p:cNvPicPr>
            <a:picLocks noChangeAspect="1"/>
          </p:cNvPicPr>
          <p:nvPr/>
        </p:nvPicPr>
        <p:blipFill>
          <a:blip r:embed="rId1"/>
          <a:stretch>
            <a:fillRect/>
          </a:stretch>
        </p:blipFill>
        <p:spPr>
          <a:xfrm>
            <a:off x="6671945" y="1917065"/>
            <a:ext cx="4728210" cy="31127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iSļïdê"/>
        <p:cNvGrpSpPr/>
        <p:nvPr/>
      </p:nvGrpSpPr>
      <p:grpSpPr>
        <a:xfrm>
          <a:off x="0" y="0"/>
          <a:ext cx="0" cy="0"/>
          <a:chOff x="0" y="0"/>
          <a:chExt cx="0" cy="0"/>
        </a:xfrm>
      </p:grpSpPr>
      <p:sp>
        <p:nvSpPr>
          <p:cNvPr id="7" name="íṧḷîḍé"/>
          <p:cNvSpPr/>
          <p:nvPr/>
        </p:nvSpPr>
        <p:spPr bwMode="auto">
          <a:xfrm rot="1846754">
            <a:off x="9150859" y="3239343"/>
            <a:ext cx="1923413" cy="1923414"/>
          </a:xfrm>
          <a:custGeom>
            <a:avLst/>
            <a:gdLst>
              <a:gd name="connsiteX0" fmla="*/ 733424 w 2001837"/>
              <a:gd name="connsiteY0" fmla="*/ 1966913 h 2001838"/>
              <a:gd name="connsiteX1" fmla="*/ 1268411 w 2001837"/>
              <a:gd name="connsiteY1" fmla="*/ 1966913 h 2001838"/>
              <a:gd name="connsiteX2" fmla="*/ 999938 w 2001837"/>
              <a:gd name="connsiteY2" fmla="*/ 2001838 h 2001838"/>
              <a:gd name="connsiteX3" fmla="*/ 733424 w 2001837"/>
              <a:gd name="connsiteY3" fmla="*/ 1966913 h 2001838"/>
              <a:gd name="connsiteX4" fmla="*/ 498474 w 2001837"/>
              <a:gd name="connsiteY4" fmla="*/ 1866901 h 2001838"/>
              <a:gd name="connsiteX5" fmla="*/ 1501774 w 2001837"/>
              <a:gd name="connsiteY5" fmla="*/ 1866901 h 2001838"/>
              <a:gd name="connsiteX6" fmla="*/ 1374650 w 2001837"/>
              <a:gd name="connsiteY6" fmla="*/ 1928814 h 2001838"/>
              <a:gd name="connsiteX7" fmla="*/ 623642 w 2001837"/>
              <a:gd name="connsiteY7" fmla="*/ 1928814 h 2001838"/>
              <a:gd name="connsiteX8" fmla="*/ 498474 w 2001837"/>
              <a:gd name="connsiteY8" fmla="*/ 1866901 h 2001838"/>
              <a:gd name="connsiteX9" fmla="*/ 357187 w 2001837"/>
              <a:gd name="connsiteY9" fmla="*/ 1768476 h 2001838"/>
              <a:gd name="connsiteX10" fmla="*/ 1643062 w 2001837"/>
              <a:gd name="connsiteY10" fmla="*/ 1768476 h 2001838"/>
              <a:gd name="connsiteX11" fmla="*/ 1560860 w 2001837"/>
              <a:gd name="connsiteY11" fmla="*/ 1828801 h 2001838"/>
              <a:gd name="connsiteX12" fmla="*/ 439389 w 2001837"/>
              <a:gd name="connsiteY12" fmla="*/ 1828801 h 2001838"/>
              <a:gd name="connsiteX13" fmla="*/ 357187 w 2001837"/>
              <a:gd name="connsiteY13" fmla="*/ 1768476 h 2001838"/>
              <a:gd name="connsiteX14" fmla="*/ 255587 w 2001837"/>
              <a:gd name="connsiteY14" fmla="*/ 1668463 h 2001838"/>
              <a:gd name="connsiteX15" fmla="*/ 1744662 w 2001837"/>
              <a:gd name="connsiteY15" fmla="*/ 1668463 h 2001838"/>
              <a:gd name="connsiteX16" fmla="*/ 1684003 w 2001837"/>
              <a:gd name="connsiteY16" fmla="*/ 1731963 h 2001838"/>
              <a:gd name="connsiteX17" fmla="*/ 316246 w 2001837"/>
              <a:gd name="connsiteY17" fmla="*/ 1731963 h 2001838"/>
              <a:gd name="connsiteX18" fmla="*/ 255587 w 2001837"/>
              <a:gd name="connsiteY18" fmla="*/ 1668463 h 2001838"/>
              <a:gd name="connsiteX19" fmla="*/ 177799 w 2001837"/>
              <a:gd name="connsiteY19" fmla="*/ 1571626 h 2001838"/>
              <a:gd name="connsiteX20" fmla="*/ 1824036 w 2001837"/>
              <a:gd name="connsiteY20" fmla="*/ 1571626 h 2001838"/>
              <a:gd name="connsiteX21" fmla="*/ 1777057 w 2001837"/>
              <a:gd name="connsiteY21" fmla="*/ 1631951 h 2001838"/>
              <a:gd name="connsiteX22" fmla="*/ 222821 w 2001837"/>
              <a:gd name="connsiteY22" fmla="*/ 1631951 h 2001838"/>
              <a:gd name="connsiteX23" fmla="*/ 177799 w 2001837"/>
              <a:gd name="connsiteY23" fmla="*/ 1571626 h 2001838"/>
              <a:gd name="connsiteX24" fmla="*/ 117474 w 2001837"/>
              <a:gd name="connsiteY24" fmla="*/ 1471613 h 2001838"/>
              <a:gd name="connsiteX25" fmla="*/ 1884361 w 2001837"/>
              <a:gd name="connsiteY25" fmla="*/ 1471613 h 2001838"/>
              <a:gd name="connsiteX26" fmla="*/ 1847184 w 2001837"/>
              <a:gd name="connsiteY26" fmla="*/ 1533526 h 2001838"/>
              <a:gd name="connsiteX27" fmla="*/ 152694 w 2001837"/>
              <a:gd name="connsiteY27" fmla="*/ 1533526 h 2001838"/>
              <a:gd name="connsiteX28" fmla="*/ 117474 w 2001837"/>
              <a:gd name="connsiteY28" fmla="*/ 1471613 h 2001838"/>
              <a:gd name="connsiteX29" fmla="*/ 69849 w 2001837"/>
              <a:gd name="connsiteY29" fmla="*/ 1373188 h 2001838"/>
              <a:gd name="connsiteX30" fmla="*/ 1928811 w 2001837"/>
              <a:gd name="connsiteY30" fmla="*/ 1373188 h 2001838"/>
              <a:gd name="connsiteX31" fmla="*/ 1901416 w 2001837"/>
              <a:gd name="connsiteY31" fmla="*/ 1433513 h 2001838"/>
              <a:gd name="connsiteX32" fmla="*/ 97244 w 2001837"/>
              <a:gd name="connsiteY32" fmla="*/ 1433513 h 2001838"/>
              <a:gd name="connsiteX33" fmla="*/ 69849 w 2001837"/>
              <a:gd name="connsiteY33" fmla="*/ 1373188 h 2001838"/>
              <a:gd name="connsiteX34" fmla="*/ 36512 w 2001837"/>
              <a:gd name="connsiteY34" fmla="*/ 1273176 h 2001838"/>
              <a:gd name="connsiteX35" fmla="*/ 1963737 w 2001837"/>
              <a:gd name="connsiteY35" fmla="*/ 1273176 h 2001838"/>
              <a:gd name="connsiteX36" fmla="*/ 1942215 w 2001837"/>
              <a:gd name="connsiteY36" fmla="*/ 1336676 h 2001838"/>
              <a:gd name="connsiteX37" fmla="*/ 56078 w 2001837"/>
              <a:gd name="connsiteY37" fmla="*/ 1336676 h 2001838"/>
              <a:gd name="connsiteX38" fmla="*/ 36512 w 2001837"/>
              <a:gd name="connsiteY38" fmla="*/ 1273176 h 2001838"/>
              <a:gd name="connsiteX39" fmla="*/ 12699 w 2001837"/>
              <a:gd name="connsiteY39" fmla="*/ 1176338 h 2001838"/>
              <a:gd name="connsiteX40" fmla="*/ 1985961 w 2001837"/>
              <a:gd name="connsiteY40" fmla="*/ 1176338 h 2001838"/>
              <a:gd name="connsiteX41" fmla="*/ 1974215 w 2001837"/>
              <a:gd name="connsiteY41" fmla="*/ 1236663 h 2001838"/>
              <a:gd name="connsiteX42" fmla="*/ 26402 w 2001837"/>
              <a:gd name="connsiteY42" fmla="*/ 1236663 h 2001838"/>
              <a:gd name="connsiteX43" fmla="*/ 12699 w 2001837"/>
              <a:gd name="connsiteY43" fmla="*/ 1176338 h 2001838"/>
              <a:gd name="connsiteX44" fmla="*/ 1587 w 2001837"/>
              <a:gd name="connsiteY44" fmla="*/ 1076326 h 2001838"/>
              <a:gd name="connsiteX45" fmla="*/ 2000249 w 2001837"/>
              <a:gd name="connsiteY45" fmla="*/ 1076326 h 2001838"/>
              <a:gd name="connsiteX46" fmla="*/ 1992419 w 2001837"/>
              <a:gd name="connsiteY46" fmla="*/ 1138239 h 2001838"/>
              <a:gd name="connsiteX47" fmla="*/ 9417 w 2001837"/>
              <a:gd name="connsiteY47" fmla="*/ 1138239 h 2001838"/>
              <a:gd name="connsiteX48" fmla="*/ 1587 w 2001837"/>
              <a:gd name="connsiteY48" fmla="*/ 1076326 h 2001838"/>
              <a:gd name="connsiteX49" fmla="*/ 0 w 2001837"/>
              <a:gd name="connsiteY49" fmla="*/ 977901 h 2001838"/>
              <a:gd name="connsiteX50" fmla="*/ 2001837 w 2001837"/>
              <a:gd name="connsiteY50" fmla="*/ 977901 h 2001838"/>
              <a:gd name="connsiteX51" fmla="*/ 2001837 w 2001837"/>
              <a:gd name="connsiteY51" fmla="*/ 999729 h 2001838"/>
              <a:gd name="connsiteX52" fmla="*/ 2001837 w 2001837"/>
              <a:gd name="connsiteY52" fmla="*/ 1041401 h 2001838"/>
              <a:gd name="connsiteX53" fmla="*/ 0 w 2001837"/>
              <a:gd name="connsiteY53" fmla="*/ 1041401 h 2001838"/>
              <a:gd name="connsiteX54" fmla="*/ 0 w 2001837"/>
              <a:gd name="connsiteY54" fmla="*/ 999729 h 2001838"/>
              <a:gd name="connsiteX55" fmla="*/ 0 w 2001837"/>
              <a:gd name="connsiteY55" fmla="*/ 977901 h 2001838"/>
              <a:gd name="connsiteX56" fmla="*/ 5502 w 2001837"/>
              <a:gd name="connsiteY56" fmla="*/ 877888 h 2001838"/>
              <a:gd name="connsiteX57" fmla="*/ 1994376 w 2001837"/>
              <a:gd name="connsiteY57" fmla="*/ 877888 h 2001838"/>
              <a:gd name="connsiteX58" fmla="*/ 2000249 w 2001837"/>
              <a:gd name="connsiteY58" fmla="*/ 941388 h 2001838"/>
              <a:gd name="connsiteX59" fmla="*/ 1587 w 2001837"/>
              <a:gd name="connsiteY59" fmla="*/ 941388 h 2001838"/>
              <a:gd name="connsiteX60" fmla="*/ 5502 w 2001837"/>
              <a:gd name="connsiteY60" fmla="*/ 877888 h 2001838"/>
              <a:gd name="connsiteX61" fmla="*/ 22851 w 2001837"/>
              <a:gd name="connsiteY61" fmla="*/ 781051 h 2001838"/>
              <a:gd name="connsiteX62" fmla="*/ 1977398 w 2001837"/>
              <a:gd name="connsiteY62" fmla="*/ 781051 h 2001838"/>
              <a:gd name="connsiteX63" fmla="*/ 1989137 w 2001837"/>
              <a:gd name="connsiteY63" fmla="*/ 842964 h 2001838"/>
              <a:gd name="connsiteX64" fmla="*/ 11112 w 2001837"/>
              <a:gd name="connsiteY64" fmla="*/ 842964 h 2001838"/>
              <a:gd name="connsiteX65" fmla="*/ 22851 w 2001837"/>
              <a:gd name="connsiteY65" fmla="*/ 781051 h 2001838"/>
              <a:gd name="connsiteX66" fmla="*/ 50947 w 2001837"/>
              <a:gd name="connsiteY66" fmla="*/ 681038 h 2001838"/>
              <a:gd name="connsiteX67" fmla="*/ 1950889 w 2001837"/>
              <a:gd name="connsiteY67" fmla="*/ 681038 h 2001838"/>
              <a:gd name="connsiteX68" fmla="*/ 1968499 w 2001837"/>
              <a:gd name="connsiteY68" fmla="*/ 742951 h 2001838"/>
              <a:gd name="connsiteX69" fmla="*/ 33337 w 2001837"/>
              <a:gd name="connsiteY69" fmla="*/ 742951 h 2001838"/>
              <a:gd name="connsiteX70" fmla="*/ 50947 w 2001837"/>
              <a:gd name="connsiteY70" fmla="*/ 681038 h 2001838"/>
              <a:gd name="connsiteX71" fmla="*/ 88945 w 2001837"/>
              <a:gd name="connsiteY71" fmla="*/ 582613 h 2001838"/>
              <a:gd name="connsiteX72" fmla="*/ 1909345 w 2001837"/>
              <a:gd name="connsiteY72" fmla="*/ 582613 h 2001838"/>
              <a:gd name="connsiteX73" fmla="*/ 1936749 w 2001837"/>
              <a:gd name="connsiteY73" fmla="*/ 646113 h 2001838"/>
              <a:gd name="connsiteX74" fmla="*/ 63499 w 2001837"/>
              <a:gd name="connsiteY74" fmla="*/ 646113 h 2001838"/>
              <a:gd name="connsiteX75" fmla="*/ 88945 w 2001837"/>
              <a:gd name="connsiteY75" fmla="*/ 582613 h 2001838"/>
              <a:gd name="connsiteX76" fmla="*/ 143166 w 2001837"/>
              <a:gd name="connsiteY76" fmla="*/ 482601 h 2001838"/>
              <a:gd name="connsiteX77" fmla="*/ 1859038 w 2001837"/>
              <a:gd name="connsiteY77" fmla="*/ 482601 h 2001838"/>
              <a:gd name="connsiteX78" fmla="*/ 1892299 w 2001837"/>
              <a:gd name="connsiteY78" fmla="*/ 546101 h 2001838"/>
              <a:gd name="connsiteX79" fmla="*/ 107949 w 2001837"/>
              <a:gd name="connsiteY79" fmla="*/ 546101 h 2001838"/>
              <a:gd name="connsiteX80" fmla="*/ 143166 w 2001837"/>
              <a:gd name="connsiteY80" fmla="*/ 482601 h 2001838"/>
              <a:gd name="connsiteX81" fmla="*/ 211675 w 2001837"/>
              <a:gd name="connsiteY81" fmla="*/ 385763 h 2001838"/>
              <a:gd name="connsiteX82" fmla="*/ 1790161 w 2001837"/>
              <a:gd name="connsiteY82" fmla="*/ 385763 h 2001838"/>
              <a:gd name="connsiteX83" fmla="*/ 1835149 w 2001837"/>
              <a:gd name="connsiteY83" fmla="*/ 447676 h 2001838"/>
              <a:gd name="connsiteX84" fmla="*/ 166687 w 2001837"/>
              <a:gd name="connsiteY84" fmla="*/ 447676 h 2001838"/>
              <a:gd name="connsiteX85" fmla="*/ 211675 w 2001837"/>
              <a:gd name="connsiteY85" fmla="*/ 385763 h 2001838"/>
              <a:gd name="connsiteX86" fmla="*/ 298431 w 2001837"/>
              <a:gd name="connsiteY86" fmla="*/ 287338 h 2001838"/>
              <a:gd name="connsiteX87" fmla="*/ 1701818 w 2001837"/>
              <a:gd name="connsiteY87" fmla="*/ 287338 h 2001838"/>
              <a:gd name="connsiteX88" fmla="*/ 1760537 w 2001837"/>
              <a:gd name="connsiteY88" fmla="*/ 347663 h 2001838"/>
              <a:gd name="connsiteX89" fmla="*/ 239712 w 2001837"/>
              <a:gd name="connsiteY89" fmla="*/ 347663 h 2001838"/>
              <a:gd name="connsiteX90" fmla="*/ 298431 w 2001837"/>
              <a:gd name="connsiteY90" fmla="*/ 287338 h 2001838"/>
              <a:gd name="connsiteX91" fmla="*/ 414499 w 2001837"/>
              <a:gd name="connsiteY91" fmla="*/ 187326 h 2001838"/>
              <a:gd name="connsiteX92" fmla="*/ 1585379 w 2001837"/>
              <a:gd name="connsiteY92" fmla="*/ 187326 h 2001838"/>
              <a:gd name="connsiteX93" fmla="*/ 1663699 w 2001837"/>
              <a:gd name="connsiteY93" fmla="*/ 250826 h 2001838"/>
              <a:gd name="connsiteX94" fmla="*/ 338137 w 2001837"/>
              <a:gd name="connsiteY94" fmla="*/ 250826 h 2001838"/>
              <a:gd name="connsiteX95" fmla="*/ 414499 w 2001837"/>
              <a:gd name="connsiteY95" fmla="*/ 187326 h 2001838"/>
              <a:gd name="connsiteX96" fmla="*/ 585335 w 2001837"/>
              <a:gd name="connsiteY96" fmla="*/ 90488 h 2001838"/>
              <a:gd name="connsiteX97" fmla="*/ 1414913 w 2001837"/>
              <a:gd name="connsiteY97" fmla="*/ 90488 h 2001838"/>
              <a:gd name="connsiteX98" fmla="*/ 1530349 w 2001837"/>
              <a:gd name="connsiteY98" fmla="*/ 150813 h 2001838"/>
              <a:gd name="connsiteX99" fmla="*/ 469899 w 2001837"/>
              <a:gd name="connsiteY99" fmla="*/ 150813 h 2001838"/>
              <a:gd name="connsiteX100" fmla="*/ 585335 w 2001837"/>
              <a:gd name="connsiteY100" fmla="*/ 90488 h 2001838"/>
              <a:gd name="connsiteX101" fmla="*/ 999330 w 2001837"/>
              <a:gd name="connsiteY101" fmla="*/ 0 h 2001838"/>
              <a:gd name="connsiteX102" fmla="*/ 1322386 w 2001837"/>
              <a:gd name="connsiteY102" fmla="*/ 52388 h 2001838"/>
              <a:gd name="connsiteX103" fmla="*/ 676274 w 2001837"/>
              <a:gd name="connsiteY103" fmla="*/ 52388 h 2001838"/>
              <a:gd name="connsiteX104" fmla="*/ 999330 w 2001837"/>
              <a:gd name="connsiteY104" fmla="*/ 0 h 200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2001837" h="2001838">
                <a:moveTo>
                  <a:pt x="733424" y="1966913"/>
                </a:moveTo>
                <a:cubicBezTo>
                  <a:pt x="733424" y="1966913"/>
                  <a:pt x="733424" y="1966913"/>
                  <a:pt x="1268411" y="1966913"/>
                </a:cubicBezTo>
                <a:cubicBezTo>
                  <a:pt x="1184146" y="1990197"/>
                  <a:pt x="1094001" y="2001838"/>
                  <a:pt x="999938" y="2001838"/>
                </a:cubicBezTo>
                <a:cubicBezTo>
                  <a:pt x="907834" y="2001838"/>
                  <a:pt x="817689" y="1990197"/>
                  <a:pt x="733424" y="1966913"/>
                </a:cubicBezTo>
                <a:close/>
                <a:moveTo>
                  <a:pt x="498474" y="1866901"/>
                </a:moveTo>
                <a:lnTo>
                  <a:pt x="1501774" y="1866901"/>
                </a:lnTo>
                <a:cubicBezTo>
                  <a:pt x="1460703" y="1890119"/>
                  <a:pt x="1419632" y="1911401"/>
                  <a:pt x="1374650" y="1928814"/>
                </a:cubicBezTo>
                <a:cubicBezTo>
                  <a:pt x="1374650" y="1928814"/>
                  <a:pt x="1374650" y="1928814"/>
                  <a:pt x="623642" y="1928814"/>
                </a:cubicBezTo>
                <a:cubicBezTo>
                  <a:pt x="580616" y="1911401"/>
                  <a:pt x="537589" y="1890119"/>
                  <a:pt x="498474" y="1866901"/>
                </a:cubicBezTo>
                <a:close/>
                <a:moveTo>
                  <a:pt x="357187" y="1768476"/>
                </a:moveTo>
                <a:lnTo>
                  <a:pt x="1643062" y="1768476"/>
                </a:lnTo>
                <a:cubicBezTo>
                  <a:pt x="1615661" y="1789882"/>
                  <a:pt x="1588261" y="1809342"/>
                  <a:pt x="1560860" y="1828801"/>
                </a:cubicBezTo>
                <a:cubicBezTo>
                  <a:pt x="1560860" y="1828801"/>
                  <a:pt x="1560860" y="1828801"/>
                  <a:pt x="439389" y="1828801"/>
                </a:cubicBezTo>
                <a:cubicBezTo>
                  <a:pt x="410031" y="1809342"/>
                  <a:pt x="382630" y="1789882"/>
                  <a:pt x="357187" y="1768476"/>
                </a:cubicBezTo>
                <a:close/>
                <a:moveTo>
                  <a:pt x="255587" y="1668463"/>
                </a:moveTo>
                <a:lnTo>
                  <a:pt x="1744662" y="1668463"/>
                </a:lnTo>
                <a:cubicBezTo>
                  <a:pt x="1725095" y="1690291"/>
                  <a:pt x="1705527" y="1712119"/>
                  <a:pt x="1684003" y="1731963"/>
                </a:cubicBezTo>
                <a:cubicBezTo>
                  <a:pt x="1684003" y="1731963"/>
                  <a:pt x="1684003" y="1731963"/>
                  <a:pt x="316246" y="1731963"/>
                </a:cubicBezTo>
                <a:cubicBezTo>
                  <a:pt x="294722" y="1712119"/>
                  <a:pt x="273198" y="1690291"/>
                  <a:pt x="255587" y="1668463"/>
                </a:cubicBezTo>
                <a:close/>
                <a:moveTo>
                  <a:pt x="177799" y="1571626"/>
                </a:moveTo>
                <a:lnTo>
                  <a:pt x="1824036" y="1571626"/>
                </a:lnTo>
                <a:cubicBezTo>
                  <a:pt x="1808376" y="1593031"/>
                  <a:pt x="1794674" y="1612491"/>
                  <a:pt x="1777057" y="1631951"/>
                </a:cubicBezTo>
                <a:cubicBezTo>
                  <a:pt x="1777057" y="1631951"/>
                  <a:pt x="1777057" y="1631951"/>
                  <a:pt x="222821" y="1631951"/>
                </a:cubicBezTo>
                <a:cubicBezTo>
                  <a:pt x="207161" y="1612491"/>
                  <a:pt x="191501" y="1593031"/>
                  <a:pt x="177799" y="1571626"/>
                </a:cubicBezTo>
                <a:close/>
                <a:moveTo>
                  <a:pt x="117474" y="1471613"/>
                </a:moveTo>
                <a:lnTo>
                  <a:pt x="1884361" y="1471613"/>
                </a:lnTo>
                <a:cubicBezTo>
                  <a:pt x="1872621" y="1492895"/>
                  <a:pt x="1860881" y="1514178"/>
                  <a:pt x="1847184" y="1533526"/>
                </a:cubicBezTo>
                <a:cubicBezTo>
                  <a:pt x="1847184" y="1533526"/>
                  <a:pt x="1847184" y="1533526"/>
                  <a:pt x="152694" y="1533526"/>
                </a:cubicBezTo>
                <a:cubicBezTo>
                  <a:pt x="140954" y="1514178"/>
                  <a:pt x="129214" y="1492895"/>
                  <a:pt x="117474" y="1471613"/>
                </a:cubicBezTo>
                <a:close/>
                <a:moveTo>
                  <a:pt x="69849" y="1373188"/>
                </a:moveTo>
                <a:lnTo>
                  <a:pt x="1928811" y="1373188"/>
                </a:lnTo>
                <a:cubicBezTo>
                  <a:pt x="1920984" y="1392647"/>
                  <a:pt x="1911200" y="1414053"/>
                  <a:pt x="1901416" y="1433513"/>
                </a:cubicBezTo>
                <a:cubicBezTo>
                  <a:pt x="1901416" y="1433513"/>
                  <a:pt x="1901416" y="1433513"/>
                  <a:pt x="97244" y="1433513"/>
                </a:cubicBezTo>
                <a:cubicBezTo>
                  <a:pt x="87460" y="1414053"/>
                  <a:pt x="79633" y="1392647"/>
                  <a:pt x="69849" y="1373188"/>
                </a:cubicBezTo>
                <a:close/>
                <a:moveTo>
                  <a:pt x="36512" y="1273176"/>
                </a:moveTo>
                <a:lnTo>
                  <a:pt x="1963737" y="1273176"/>
                </a:lnTo>
                <a:cubicBezTo>
                  <a:pt x="1957867" y="1295004"/>
                  <a:pt x="1950041" y="1316832"/>
                  <a:pt x="1942215" y="1336676"/>
                </a:cubicBezTo>
                <a:cubicBezTo>
                  <a:pt x="1942215" y="1336676"/>
                  <a:pt x="1942215" y="1336676"/>
                  <a:pt x="56078" y="1336676"/>
                </a:cubicBezTo>
                <a:cubicBezTo>
                  <a:pt x="48251" y="1316832"/>
                  <a:pt x="42382" y="1295004"/>
                  <a:pt x="36512" y="1273176"/>
                </a:cubicBezTo>
                <a:close/>
                <a:moveTo>
                  <a:pt x="12699" y="1176338"/>
                </a:moveTo>
                <a:lnTo>
                  <a:pt x="1985961" y="1176338"/>
                </a:lnTo>
                <a:cubicBezTo>
                  <a:pt x="1982046" y="1195797"/>
                  <a:pt x="1978131" y="1217203"/>
                  <a:pt x="1974215" y="1236663"/>
                </a:cubicBezTo>
                <a:cubicBezTo>
                  <a:pt x="1974215" y="1236663"/>
                  <a:pt x="1974215" y="1236663"/>
                  <a:pt x="26402" y="1236663"/>
                </a:cubicBezTo>
                <a:cubicBezTo>
                  <a:pt x="22487" y="1217203"/>
                  <a:pt x="16614" y="1195797"/>
                  <a:pt x="12699" y="1176338"/>
                </a:cubicBezTo>
                <a:close/>
                <a:moveTo>
                  <a:pt x="1587" y="1076326"/>
                </a:moveTo>
                <a:lnTo>
                  <a:pt x="2000249" y="1076326"/>
                </a:lnTo>
                <a:cubicBezTo>
                  <a:pt x="1998292" y="1097608"/>
                  <a:pt x="1996334" y="1118891"/>
                  <a:pt x="1992419" y="1138239"/>
                </a:cubicBezTo>
                <a:cubicBezTo>
                  <a:pt x="1992419" y="1138239"/>
                  <a:pt x="1992419" y="1138239"/>
                  <a:pt x="9417" y="1138239"/>
                </a:cubicBezTo>
                <a:cubicBezTo>
                  <a:pt x="5502" y="1118891"/>
                  <a:pt x="3545" y="1097608"/>
                  <a:pt x="1587" y="1076326"/>
                </a:cubicBezTo>
                <a:close/>
                <a:moveTo>
                  <a:pt x="0" y="977901"/>
                </a:moveTo>
                <a:cubicBezTo>
                  <a:pt x="0" y="977901"/>
                  <a:pt x="0" y="977901"/>
                  <a:pt x="2001837" y="977901"/>
                </a:cubicBezTo>
                <a:cubicBezTo>
                  <a:pt x="2001837" y="985838"/>
                  <a:pt x="2001837" y="991791"/>
                  <a:pt x="2001837" y="999729"/>
                </a:cubicBezTo>
                <a:cubicBezTo>
                  <a:pt x="2001837" y="1013620"/>
                  <a:pt x="2001837" y="1027510"/>
                  <a:pt x="2001837" y="1041401"/>
                </a:cubicBezTo>
                <a:cubicBezTo>
                  <a:pt x="2001837" y="1041401"/>
                  <a:pt x="2001837" y="1041401"/>
                  <a:pt x="0" y="1041401"/>
                </a:cubicBezTo>
                <a:cubicBezTo>
                  <a:pt x="0" y="1027510"/>
                  <a:pt x="0" y="1013620"/>
                  <a:pt x="0" y="999729"/>
                </a:cubicBezTo>
                <a:cubicBezTo>
                  <a:pt x="0" y="991791"/>
                  <a:pt x="0" y="985838"/>
                  <a:pt x="0" y="977901"/>
                </a:cubicBezTo>
                <a:close/>
                <a:moveTo>
                  <a:pt x="5502" y="877888"/>
                </a:moveTo>
                <a:lnTo>
                  <a:pt x="1994376" y="877888"/>
                </a:lnTo>
                <a:cubicBezTo>
                  <a:pt x="1998292" y="899716"/>
                  <a:pt x="1998292" y="919560"/>
                  <a:pt x="2000249" y="941388"/>
                </a:cubicBezTo>
                <a:cubicBezTo>
                  <a:pt x="2000249" y="941388"/>
                  <a:pt x="2000249" y="941388"/>
                  <a:pt x="1587" y="941388"/>
                </a:cubicBezTo>
                <a:cubicBezTo>
                  <a:pt x="1587" y="919560"/>
                  <a:pt x="3545" y="899716"/>
                  <a:pt x="5502" y="877888"/>
                </a:cubicBezTo>
                <a:close/>
                <a:moveTo>
                  <a:pt x="22851" y="781051"/>
                </a:moveTo>
                <a:lnTo>
                  <a:pt x="1977398" y="781051"/>
                </a:lnTo>
                <a:cubicBezTo>
                  <a:pt x="1981311" y="800399"/>
                  <a:pt x="1985224" y="821681"/>
                  <a:pt x="1989137" y="842964"/>
                </a:cubicBezTo>
                <a:cubicBezTo>
                  <a:pt x="1989137" y="842964"/>
                  <a:pt x="1989137" y="842964"/>
                  <a:pt x="11112" y="842964"/>
                </a:cubicBezTo>
                <a:cubicBezTo>
                  <a:pt x="15025" y="821681"/>
                  <a:pt x="18938" y="800399"/>
                  <a:pt x="22851" y="781051"/>
                </a:cubicBezTo>
                <a:close/>
                <a:moveTo>
                  <a:pt x="50947" y="681038"/>
                </a:moveTo>
                <a:lnTo>
                  <a:pt x="1950889" y="681038"/>
                </a:lnTo>
                <a:cubicBezTo>
                  <a:pt x="1956759" y="702320"/>
                  <a:pt x="1962629" y="721668"/>
                  <a:pt x="1968499" y="742951"/>
                </a:cubicBezTo>
                <a:cubicBezTo>
                  <a:pt x="1968499" y="742951"/>
                  <a:pt x="1968499" y="742951"/>
                  <a:pt x="33337" y="742951"/>
                </a:cubicBezTo>
                <a:cubicBezTo>
                  <a:pt x="37250" y="721668"/>
                  <a:pt x="45077" y="702320"/>
                  <a:pt x="50947" y="681038"/>
                </a:cubicBezTo>
                <a:close/>
                <a:moveTo>
                  <a:pt x="88945" y="582613"/>
                </a:moveTo>
                <a:lnTo>
                  <a:pt x="1909345" y="582613"/>
                </a:lnTo>
                <a:cubicBezTo>
                  <a:pt x="1919132" y="602457"/>
                  <a:pt x="1928919" y="624285"/>
                  <a:pt x="1936749" y="646113"/>
                </a:cubicBezTo>
                <a:cubicBezTo>
                  <a:pt x="1936749" y="646113"/>
                  <a:pt x="1936749" y="646113"/>
                  <a:pt x="63499" y="646113"/>
                </a:cubicBezTo>
                <a:cubicBezTo>
                  <a:pt x="71329" y="624285"/>
                  <a:pt x="79158" y="602457"/>
                  <a:pt x="88945" y="582613"/>
                </a:cubicBezTo>
                <a:close/>
                <a:moveTo>
                  <a:pt x="143166" y="482601"/>
                </a:moveTo>
                <a:lnTo>
                  <a:pt x="1859038" y="482601"/>
                </a:lnTo>
                <a:cubicBezTo>
                  <a:pt x="1870777" y="504429"/>
                  <a:pt x="1882516" y="524273"/>
                  <a:pt x="1892299" y="546101"/>
                </a:cubicBezTo>
                <a:cubicBezTo>
                  <a:pt x="1892299" y="546101"/>
                  <a:pt x="1892299" y="546101"/>
                  <a:pt x="107949" y="546101"/>
                </a:cubicBezTo>
                <a:cubicBezTo>
                  <a:pt x="119688" y="524273"/>
                  <a:pt x="131427" y="504429"/>
                  <a:pt x="143166" y="482601"/>
                </a:cubicBezTo>
                <a:close/>
                <a:moveTo>
                  <a:pt x="211675" y="385763"/>
                </a:moveTo>
                <a:lnTo>
                  <a:pt x="1790161" y="385763"/>
                </a:lnTo>
                <a:cubicBezTo>
                  <a:pt x="1805809" y="405111"/>
                  <a:pt x="1821457" y="426393"/>
                  <a:pt x="1835149" y="447676"/>
                </a:cubicBezTo>
                <a:cubicBezTo>
                  <a:pt x="1835149" y="447676"/>
                  <a:pt x="1835149" y="447676"/>
                  <a:pt x="166687" y="447676"/>
                </a:cubicBezTo>
                <a:cubicBezTo>
                  <a:pt x="180379" y="426393"/>
                  <a:pt x="196027" y="405111"/>
                  <a:pt x="211675" y="385763"/>
                </a:cubicBezTo>
                <a:close/>
                <a:moveTo>
                  <a:pt x="298431" y="287338"/>
                </a:moveTo>
                <a:cubicBezTo>
                  <a:pt x="298431" y="287338"/>
                  <a:pt x="298431" y="287338"/>
                  <a:pt x="1701818" y="287338"/>
                </a:cubicBezTo>
                <a:cubicBezTo>
                  <a:pt x="1721391" y="306797"/>
                  <a:pt x="1740964" y="326257"/>
                  <a:pt x="1760537" y="347663"/>
                </a:cubicBezTo>
                <a:cubicBezTo>
                  <a:pt x="1760537" y="347663"/>
                  <a:pt x="1760537" y="347663"/>
                  <a:pt x="239712" y="347663"/>
                </a:cubicBezTo>
                <a:cubicBezTo>
                  <a:pt x="257328" y="326257"/>
                  <a:pt x="276901" y="306797"/>
                  <a:pt x="298431" y="287338"/>
                </a:cubicBezTo>
                <a:close/>
                <a:moveTo>
                  <a:pt x="414499" y="187326"/>
                </a:moveTo>
                <a:lnTo>
                  <a:pt x="1585379" y="187326"/>
                </a:lnTo>
                <a:cubicBezTo>
                  <a:pt x="1612791" y="207170"/>
                  <a:pt x="1638245" y="228998"/>
                  <a:pt x="1663699" y="250826"/>
                </a:cubicBezTo>
                <a:cubicBezTo>
                  <a:pt x="1663699" y="250826"/>
                  <a:pt x="1663699" y="250826"/>
                  <a:pt x="338137" y="250826"/>
                </a:cubicBezTo>
                <a:cubicBezTo>
                  <a:pt x="361633" y="228998"/>
                  <a:pt x="389045" y="207170"/>
                  <a:pt x="414499" y="187326"/>
                </a:cubicBezTo>
                <a:close/>
                <a:moveTo>
                  <a:pt x="585335" y="90488"/>
                </a:moveTo>
                <a:lnTo>
                  <a:pt x="1414913" y="90488"/>
                </a:lnTo>
                <a:cubicBezTo>
                  <a:pt x="1456000" y="108001"/>
                  <a:pt x="1493175" y="127461"/>
                  <a:pt x="1530349" y="150813"/>
                </a:cubicBezTo>
                <a:cubicBezTo>
                  <a:pt x="1530349" y="150813"/>
                  <a:pt x="1530349" y="150813"/>
                  <a:pt x="469899" y="150813"/>
                </a:cubicBezTo>
                <a:cubicBezTo>
                  <a:pt x="507073" y="127461"/>
                  <a:pt x="546204" y="108001"/>
                  <a:pt x="585335" y="90488"/>
                </a:cubicBezTo>
                <a:close/>
                <a:moveTo>
                  <a:pt x="999330" y="0"/>
                </a:moveTo>
                <a:cubicBezTo>
                  <a:pt x="1112889" y="0"/>
                  <a:pt x="1220574" y="17463"/>
                  <a:pt x="1322386" y="52388"/>
                </a:cubicBezTo>
                <a:cubicBezTo>
                  <a:pt x="1322386" y="52388"/>
                  <a:pt x="1322386" y="52388"/>
                  <a:pt x="676274" y="52388"/>
                </a:cubicBezTo>
                <a:cubicBezTo>
                  <a:pt x="778086" y="17463"/>
                  <a:pt x="887729" y="0"/>
                  <a:pt x="999330" y="0"/>
                </a:cubicBezTo>
                <a:close/>
              </a:path>
            </a:pathLst>
          </a:custGeom>
          <a:gradFill>
            <a:gsLst>
              <a:gs pos="0">
                <a:srgbClr val="4A78DE"/>
              </a:gs>
              <a:gs pos="76000">
                <a:srgbClr val="2162D4"/>
              </a:gs>
            </a:gsLst>
            <a:lin ang="0" scaled="0"/>
          </a:gradFill>
          <a:ln>
            <a:noFill/>
          </a:ln>
        </p:spPr>
        <p:txBody>
          <a:bodyPr vert="horz" wrap="square" lIns="91440" tIns="45720" rIns="91440" bIns="45720" numCol="1" anchor="t" anchorCtr="0" compatLnSpc="1">
            <a:noAutofit/>
          </a:bodyPr>
          <a:lstStyle/>
          <a:p>
            <a:endParaRPr lang="zh-CN" altLang="en-US">
              <a:solidFill>
                <a:schemeClr val="bg1"/>
              </a:solidFill>
            </a:endParaRPr>
          </a:p>
        </p:txBody>
      </p:sp>
      <p:sp>
        <p:nvSpPr>
          <p:cNvPr id="8" name="ïsľïde"/>
          <p:cNvSpPr/>
          <p:nvPr/>
        </p:nvSpPr>
        <p:spPr>
          <a:xfrm>
            <a:off x="7441891" y="0"/>
            <a:ext cx="3421792" cy="2461903"/>
          </a:xfrm>
          <a:custGeom>
            <a:avLst/>
            <a:gdLst>
              <a:gd name="connsiteX0" fmla="*/ 173930 w 3421792"/>
              <a:gd name="connsiteY0" fmla="*/ 0 h 2461903"/>
              <a:gd name="connsiteX1" fmla="*/ 811427 w 3421792"/>
              <a:gd name="connsiteY1" fmla="*/ 0 h 2461903"/>
              <a:gd name="connsiteX2" fmla="*/ 783687 w 3421792"/>
              <a:gd name="connsiteY2" fmla="*/ 32248 h 2461903"/>
              <a:gd name="connsiteX3" fmla="*/ 880401 w 3421792"/>
              <a:gd name="connsiteY3" fmla="*/ 1579518 h 2461903"/>
              <a:gd name="connsiteX4" fmla="*/ 2516993 w 3421792"/>
              <a:gd name="connsiteY4" fmla="*/ 1603268 h 2461903"/>
              <a:gd name="connsiteX5" fmla="*/ 2658565 w 3421792"/>
              <a:gd name="connsiteY5" fmla="*/ 59455 h 2461903"/>
              <a:gd name="connsiteX6" fmla="*/ 2610351 w 3421792"/>
              <a:gd name="connsiteY6" fmla="*/ 0 h 2461903"/>
              <a:gd name="connsiteX7" fmla="*/ 3247089 w 3421792"/>
              <a:gd name="connsiteY7" fmla="*/ 0 h 2461903"/>
              <a:gd name="connsiteX8" fmla="*/ 3263227 w 3421792"/>
              <a:gd name="connsiteY8" fmla="*/ 30719 h 2461903"/>
              <a:gd name="connsiteX9" fmla="*/ 2886549 w 3421792"/>
              <a:gd name="connsiteY9" fmla="*/ 1993984 h 2461903"/>
              <a:gd name="connsiteX10" fmla="*/ 499663 w 3421792"/>
              <a:gd name="connsiteY10" fmla="*/ 1959346 h 2461903"/>
              <a:gd name="connsiteX11" fmla="*/ 113715 w 3421792"/>
              <a:gd name="connsiteY11" fmla="*/ 136568 h 246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21792" h="2461903">
                <a:moveTo>
                  <a:pt x="173930" y="0"/>
                </a:moveTo>
                <a:lnTo>
                  <a:pt x="811427" y="0"/>
                </a:lnTo>
                <a:lnTo>
                  <a:pt x="783687" y="32248"/>
                </a:lnTo>
                <a:cubicBezTo>
                  <a:pt x="425445" y="493323"/>
                  <a:pt x="459483" y="1157592"/>
                  <a:pt x="880401" y="1579518"/>
                </a:cubicBezTo>
                <a:cubicBezTo>
                  <a:pt x="1329381" y="2029573"/>
                  <a:pt x="2055143" y="2040105"/>
                  <a:pt x="2516993" y="1603268"/>
                </a:cubicBezTo>
                <a:cubicBezTo>
                  <a:pt x="2949977" y="1193733"/>
                  <a:pt x="3003276" y="530733"/>
                  <a:pt x="2658565" y="59455"/>
                </a:cubicBezTo>
                <a:lnTo>
                  <a:pt x="2610351" y="0"/>
                </a:lnTo>
                <a:lnTo>
                  <a:pt x="3247089" y="0"/>
                </a:lnTo>
                <a:lnTo>
                  <a:pt x="3263227" y="30719"/>
                </a:lnTo>
                <a:cubicBezTo>
                  <a:pt x="3565195" y="681027"/>
                  <a:pt x="3433837" y="1476336"/>
                  <a:pt x="2886549" y="1993984"/>
                </a:cubicBezTo>
                <a:cubicBezTo>
                  <a:pt x="2212965" y="2631089"/>
                  <a:pt x="1154476" y="2615728"/>
                  <a:pt x="499663" y="1959346"/>
                </a:cubicBezTo>
                <a:cubicBezTo>
                  <a:pt x="8553" y="1467060"/>
                  <a:pt x="-121441" y="748569"/>
                  <a:pt x="113715" y="136568"/>
                </a:cubicBezTo>
                <a:close/>
              </a:path>
            </a:pathLst>
          </a:custGeom>
          <a:gradFill>
            <a:gsLst>
              <a:gs pos="0">
                <a:srgbClr val="6B7AB5"/>
              </a:gs>
              <a:gs pos="100000">
                <a:srgbClr val="3066CA"/>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9" name="ïṩliďé"/>
          <p:cNvSpPr/>
          <p:nvPr/>
        </p:nvSpPr>
        <p:spPr>
          <a:xfrm>
            <a:off x="761052" y="4370444"/>
            <a:ext cx="3421949" cy="2434806"/>
          </a:xfrm>
          <a:custGeom>
            <a:avLst/>
            <a:gdLst>
              <a:gd name="connsiteX0" fmla="*/ 1663537 w 3421949"/>
              <a:gd name="connsiteY0" fmla="*/ 643 h 2434806"/>
              <a:gd name="connsiteX1" fmla="*/ 1797515 w 3421949"/>
              <a:gd name="connsiteY1" fmla="*/ 2205 h 2434806"/>
              <a:gd name="connsiteX2" fmla="*/ 3346231 w 3421949"/>
              <a:gd name="connsiteY2" fmla="*/ 1207883 h 2434806"/>
              <a:gd name="connsiteX3" fmla="*/ 3339010 w 3421949"/>
              <a:gd name="connsiteY3" fmla="*/ 2236833 h 2434806"/>
              <a:gd name="connsiteX4" fmla="*/ 3258179 w 3421949"/>
              <a:gd name="connsiteY4" fmla="*/ 2434806 h 2434806"/>
              <a:gd name="connsiteX5" fmla="*/ 2724068 w 3421949"/>
              <a:gd name="connsiteY5" fmla="*/ 2434806 h 2434806"/>
              <a:gd name="connsiteX6" fmla="*/ 2728774 w 3421949"/>
              <a:gd name="connsiteY6" fmla="*/ 2429116 h 2434806"/>
              <a:gd name="connsiteX7" fmla="*/ 2901535 w 3421949"/>
              <a:gd name="connsiteY7" fmla="*/ 1344675 h 2434806"/>
              <a:gd name="connsiteX8" fmla="*/ 1773977 w 3421949"/>
              <a:gd name="connsiteY8" fmla="*/ 466869 h 2434806"/>
              <a:gd name="connsiteX9" fmla="*/ 563485 w 3421949"/>
              <a:gd name="connsiteY9" fmla="*/ 1226237 h 2434806"/>
              <a:gd name="connsiteX10" fmla="*/ 625774 w 3421949"/>
              <a:gd name="connsiteY10" fmla="*/ 2322585 h 2434806"/>
              <a:gd name="connsiteX11" fmla="*/ 700892 w 3421949"/>
              <a:gd name="connsiteY11" fmla="*/ 2434806 h 2434806"/>
              <a:gd name="connsiteX12" fmla="*/ 166091 w 3421949"/>
              <a:gd name="connsiteY12" fmla="*/ 2434806 h 2434806"/>
              <a:gd name="connsiteX13" fmla="*/ 110838 w 3421949"/>
              <a:gd name="connsiteY13" fmla="*/ 2316628 h 2434806"/>
              <a:gd name="connsiteX14" fmla="*/ 134888 w 3421949"/>
              <a:gd name="connsiteY14" fmla="*/ 1045207 h 2434806"/>
              <a:gd name="connsiteX15" fmla="*/ 1663537 w 3421949"/>
              <a:gd name="connsiteY15" fmla="*/ 643 h 2434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21949" h="2434806">
                <a:moveTo>
                  <a:pt x="1663537" y="643"/>
                </a:moveTo>
                <a:cubicBezTo>
                  <a:pt x="1707932" y="-573"/>
                  <a:pt x="1752618" y="-69"/>
                  <a:pt x="1797515" y="2205"/>
                </a:cubicBezTo>
                <a:cubicBezTo>
                  <a:pt x="2515869" y="38595"/>
                  <a:pt x="3134755" y="520399"/>
                  <a:pt x="3346231" y="1207883"/>
                </a:cubicBezTo>
                <a:cubicBezTo>
                  <a:pt x="3451969" y="1551626"/>
                  <a:pt x="3444563" y="1910083"/>
                  <a:pt x="3339010" y="2236833"/>
                </a:cubicBezTo>
                <a:lnTo>
                  <a:pt x="3258179" y="2434806"/>
                </a:lnTo>
                <a:lnTo>
                  <a:pt x="2724068" y="2434806"/>
                </a:lnTo>
                <a:lnTo>
                  <a:pt x="2728774" y="2429116"/>
                </a:lnTo>
                <a:cubicBezTo>
                  <a:pt x="2947141" y="2119575"/>
                  <a:pt x="3017010" y="1720073"/>
                  <a:pt x="2901535" y="1344675"/>
                </a:cubicBezTo>
                <a:cubicBezTo>
                  <a:pt x="2747568" y="844145"/>
                  <a:pt x="2296982" y="493363"/>
                  <a:pt x="1773977" y="466869"/>
                </a:cubicBezTo>
                <a:cubicBezTo>
                  <a:pt x="1250972" y="440375"/>
                  <a:pt x="767244" y="743828"/>
                  <a:pt x="563485" y="1226237"/>
                </a:cubicBezTo>
                <a:cubicBezTo>
                  <a:pt x="410666" y="1588044"/>
                  <a:pt x="439806" y="1992561"/>
                  <a:pt x="625774" y="2322585"/>
                </a:cubicBezTo>
                <a:lnTo>
                  <a:pt x="700892" y="2434806"/>
                </a:lnTo>
                <a:lnTo>
                  <a:pt x="166091" y="2434806"/>
                </a:lnTo>
                <a:lnTo>
                  <a:pt x="110838" y="2316628"/>
                </a:lnTo>
                <a:cubicBezTo>
                  <a:pt x="-41386" y="1914189"/>
                  <a:pt x="-40028" y="1459329"/>
                  <a:pt x="134888" y="1045207"/>
                </a:cubicBezTo>
                <a:cubicBezTo>
                  <a:pt x="397262" y="424025"/>
                  <a:pt x="997612" y="18876"/>
                  <a:pt x="1663537" y="643"/>
                </a:cubicBezTo>
                <a:close/>
              </a:path>
            </a:pathLst>
          </a:custGeom>
          <a:gradFill>
            <a:gsLst>
              <a:gs pos="0">
                <a:srgbClr val="6B7AB5"/>
              </a:gs>
              <a:gs pos="100000">
                <a:srgbClr val="3066CA"/>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tx1"/>
              </a:solidFill>
            </a:endParaRPr>
          </a:p>
        </p:txBody>
      </p:sp>
      <p:sp>
        <p:nvSpPr>
          <p:cNvPr id="4" name="íṡḷïdé"/>
          <p:cNvSpPr>
            <a:spLocks noGrp="1"/>
          </p:cNvSpPr>
          <p:nvPr>
            <p:ph type="title"/>
          </p:nvPr>
        </p:nvSpPr>
        <p:spPr>
          <a:xfrm>
            <a:off x="3230418" y="2882668"/>
            <a:ext cx="5731164" cy="951057"/>
          </a:xfrm>
        </p:spPr>
        <p:txBody>
          <a:bodyPr>
            <a:normAutofit/>
          </a:bodyPr>
          <a:lstStyle/>
          <a:p>
            <a:pPr algn="ctr"/>
            <a:r>
              <a:rPr lang="zh-CN" altLang="en-US" sz="3600" dirty="0">
                <a:solidFill>
                  <a:srgbClr val="FFFFFF"/>
                </a:solidFill>
                <a:latin typeface="阿里巴巴普惠体" panose="00020600040101010101" charset="-122"/>
                <a:ea typeface="阿里巴巴普惠体" panose="00020600040101010101" charset="-122"/>
              </a:rPr>
              <a:t>云原生时代下的背景与挑战</a:t>
            </a:r>
            <a:endParaRPr lang="zh-CN" altLang="en-US" sz="3600" dirty="0">
              <a:solidFill>
                <a:srgbClr val="FFFFFF"/>
              </a:solidFill>
              <a:latin typeface="阿里巴巴普惠体" panose="00020600040101010101" charset="-122"/>
              <a:ea typeface="阿里巴巴普惠体" panose="00020600040101010101" charset="-122"/>
            </a:endParaRPr>
          </a:p>
        </p:txBody>
      </p:sp>
      <p:sp>
        <p:nvSpPr>
          <p:cNvPr id="5" name="ïŝḻïḓê"/>
          <p:cNvSpPr>
            <a:spLocks noGrp="1"/>
          </p:cNvSpPr>
          <p:nvPr>
            <p:ph type="body" idx="1"/>
          </p:nvPr>
        </p:nvSpPr>
        <p:spPr>
          <a:xfrm>
            <a:off x="3230418" y="3833725"/>
            <a:ext cx="5731164" cy="1329171"/>
          </a:xfrm>
        </p:spPr>
        <p:txBody>
          <a:bodyPr/>
          <a:lstStyle/>
          <a:p>
            <a:pPr algn="ctr"/>
            <a:r>
              <a:rPr lang="en-GB" altLang="zh-CN" dirty="0">
                <a:solidFill>
                  <a:srgbClr val="FFFFFF"/>
                </a:solidFill>
                <a:latin typeface="阿里巴巴普惠体" panose="00020600040101010101" charset="-122"/>
                <a:ea typeface="阿里巴巴普惠体" panose="00020600040101010101" charset="-122"/>
              </a:rPr>
              <a:t>Background and challenges</a:t>
            </a:r>
            <a:endParaRPr lang="en-GB" altLang="zh-CN" dirty="0">
              <a:solidFill>
                <a:srgbClr val="FFFFFF"/>
              </a:solidFill>
              <a:latin typeface="阿里巴巴普惠体" panose="00020600040101010101" charset="-122"/>
              <a:ea typeface="阿里巴巴普惠体" panose="00020600040101010101" charset="-122"/>
            </a:endParaRPr>
          </a:p>
        </p:txBody>
      </p:sp>
      <p:sp>
        <p:nvSpPr>
          <p:cNvPr id="6" name="iŝļíḓe"/>
          <p:cNvSpPr txBox="1"/>
          <p:nvPr/>
        </p:nvSpPr>
        <p:spPr>
          <a:xfrm>
            <a:off x="5487406" y="2056365"/>
            <a:ext cx="1172210" cy="1004570"/>
          </a:xfrm>
          <a:prstGeom prst="rect">
            <a:avLst/>
          </a:prstGeom>
        </p:spPr>
        <p:txBody>
          <a:bodyPr vert="horz" wrap="none" lIns="91440" tIns="45720" rIns="91440" bIns="45720" rtlCol="0" anchor="b">
            <a:spAutoFit/>
          </a:bodyPr>
          <a:lstStyle>
            <a:lvl1pPr algn="r" defTabSz="914400" rtl="0" eaLnBrk="1" latinLnBrk="0" hangingPunct="1">
              <a:lnSpc>
                <a:spcPct val="90000"/>
              </a:lnSpc>
              <a:spcBef>
                <a:spcPct val="0"/>
              </a:spcBef>
              <a:buNone/>
              <a:defRPr lang="zh-CN" altLang="en-US" sz="2400" b="1" kern="1200">
                <a:solidFill>
                  <a:schemeClr val="tx1"/>
                </a:solidFill>
                <a:latin typeface="+mj-lt"/>
                <a:ea typeface="+mj-ea"/>
                <a:cs typeface="+mj-cs"/>
              </a:defRPr>
            </a:lvl1pPr>
          </a:lstStyle>
          <a:p>
            <a:r>
              <a:rPr lang="en-GB" altLang="zh-CN" sz="6600" dirty="0">
                <a:solidFill>
                  <a:schemeClr val="bg1"/>
                </a:solidFill>
                <a:latin typeface="阿里巴巴普惠体" panose="00020600040101010101" charset="-122"/>
                <a:ea typeface="阿里巴巴普惠体" panose="00020600040101010101" charset="-122"/>
              </a:rPr>
              <a:t>01</a:t>
            </a:r>
            <a:endParaRPr lang="en-GB" altLang="zh-CN" sz="6600" dirty="0">
              <a:solidFill>
                <a:schemeClr val="bg1"/>
              </a:solidFill>
              <a:latin typeface="阿里巴巴普惠体" panose="00020600040101010101" charset="-122"/>
              <a:ea typeface="阿里巴巴普惠体" panose="00020600040101010101" charset="-122"/>
            </a:endParaRPr>
          </a:p>
        </p:txBody>
      </p:sp>
      <p:sp>
        <p:nvSpPr>
          <p:cNvPr id="11" name="iṥḷïḋe"/>
          <p:cNvSpPr/>
          <p:nvPr/>
        </p:nvSpPr>
        <p:spPr bwMode="auto">
          <a:xfrm rot="1846754">
            <a:off x="1486168" y="1681333"/>
            <a:ext cx="1569839" cy="1569840"/>
          </a:xfrm>
          <a:custGeom>
            <a:avLst/>
            <a:gdLst>
              <a:gd name="connsiteX0" fmla="*/ 733424 w 2001837"/>
              <a:gd name="connsiteY0" fmla="*/ 1966913 h 2001838"/>
              <a:gd name="connsiteX1" fmla="*/ 1268411 w 2001837"/>
              <a:gd name="connsiteY1" fmla="*/ 1966913 h 2001838"/>
              <a:gd name="connsiteX2" fmla="*/ 999938 w 2001837"/>
              <a:gd name="connsiteY2" fmla="*/ 2001838 h 2001838"/>
              <a:gd name="connsiteX3" fmla="*/ 733424 w 2001837"/>
              <a:gd name="connsiteY3" fmla="*/ 1966913 h 2001838"/>
              <a:gd name="connsiteX4" fmla="*/ 498474 w 2001837"/>
              <a:gd name="connsiteY4" fmla="*/ 1866901 h 2001838"/>
              <a:gd name="connsiteX5" fmla="*/ 1501774 w 2001837"/>
              <a:gd name="connsiteY5" fmla="*/ 1866901 h 2001838"/>
              <a:gd name="connsiteX6" fmla="*/ 1374650 w 2001837"/>
              <a:gd name="connsiteY6" fmla="*/ 1928814 h 2001838"/>
              <a:gd name="connsiteX7" fmla="*/ 623642 w 2001837"/>
              <a:gd name="connsiteY7" fmla="*/ 1928814 h 2001838"/>
              <a:gd name="connsiteX8" fmla="*/ 498474 w 2001837"/>
              <a:gd name="connsiteY8" fmla="*/ 1866901 h 2001838"/>
              <a:gd name="connsiteX9" fmla="*/ 357187 w 2001837"/>
              <a:gd name="connsiteY9" fmla="*/ 1768476 h 2001838"/>
              <a:gd name="connsiteX10" fmla="*/ 1643062 w 2001837"/>
              <a:gd name="connsiteY10" fmla="*/ 1768476 h 2001838"/>
              <a:gd name="connsiteX11" fmla="*/ 1560860 w 2001837"/>
              <a:gd name="connsiteY11" fmla="*/ 1828801 h 2001838"/>
              <a:gd name="connsiteX12" fmla="*/ 439389 w 2001837"/>
              <a:gd name="connsiteY12" fmla="*/ 1828801 h 2001838"/>
              <a:gd name="connsiteX13" fmla="*/ 357187 w 2001837"/>
              <a:gd name="connsiteY13" fmla="*/ 1768476 h 2001838"/>
              <a:gd name="connsiteX14" fmla="*/ 255587 w 2001837"/>
              <a:gd name="connsiteY14" fmla="*/ 1668463 h 2001838"/>
              <a:gd name="connsiteX15" fmla="*/ 1744662 w 2001837"/>
              <a:gd name="connsiteY15" fmla="*/ 1668463 h 2001838"/>
              <a:gd name="connsiteX16" fmla="*/ 1684003 w 2001837"/>
              <a:gd name="connsiteY16" fmla="*/ 1731963 h 2001838"/>
              <a:gd name="connsiteX17" fmla="*/ 316246 w 2001837"/>
              <a:gd name="connsiteY17" fmla="*/ 1731963 h 2001838"/>
              <a:gd name="connsiteX18" fmla="*/ 255587 w 2001837"/>
              <a:gd name="connsiteY18" fmla="*/ 1668463 h 2001838"/>
              <a:gd name="connsiteX19" fmla="*/ 177799 w 2001837"/>
              <a:gd name="connsiteY19" fmla="*/ 1571626 h 2001838"/>
              <a:gd name="connsiteX20" fmla="*/ 1824036 w 2001837"/>
              <a:gd name="connsiteY20" fmla="*/ 1571626 h 2001838"/>
              <a:gd name="connsiteX21" fmla="*/ 1777057 w 2001837"/>
              <a:gd name="connsiteY21" fmla="*/ 1631951 h 2001838"/>
              <a:gd name="connsiteX22" fmla="*/ 222821 w 2001837"/>
              <a:gd name="connsiteY22" fmla="*/ 1631951 h 2001838"/>
              <a:gd name="connsiteX23" fmla="*/ 177799 w 2001837"/>
              <a:gd name="connsiteY23" fmla="*/ 1571626 h 2001838"/>
              <a:gd name="connsiteX24" fmla="*/ 117474 w 2001837"/>
              <a:gd name="connsiteY24" fmla="*/ 1471613 h 2001838"/>
              <a:gd name="connsiteX25" fmla="*/ 1884361 w 2001837"/>
              <a:gd name="connsiteY25" fmla="*/ 1471613 h 2001838"/>
              <a:gd name="connsiteX26" fmla="*/ 1847184 w 2001837"/>
              <a:gd name="connsiteY26" fmla="*/ 1533526 h 2001838"/>
              <a:gd name="connsiteX27" fmla="*/ 152694 w 2001837"/>
              <a:gd name="connsiteY27" fmla="*/ 1533526 h 2001838"/>
              <a:gd name="connsiteX28" fmla="*/ 117474 w 2001837"/>
              <a:gd name="connsiteY28" fmla="*/ 1471613 h 2001838"/>
              <a:gd name="connsiteX29" fmla="*/ 69849 w 2001837"/>
              <a:gd name="connsiteY29" fmla="*/ 1373188 h 2001838"/>
              <a:gd name="connsiteX30" fmla="*/ 1928811 w 2001837"/>
              <a:gd name="connsiteY30" fmla="*/ 1373188 h 2001838"/>
              <a:gd name="connsiteX31" fmla="*/ 1901416 w 2001837"/>
              <a:gd name="connsiteY31" fmla="*/ 1433513 h 2001838"/>
              <a:gd name="connsiteX32" fmla="*/ 97244 w 2001837"/>
              <a:gd name="connsiteY32" fmla="*/ 1433513 h 2001838"/>
              <a:gd name="connsiteX33" fmla="*/ 69849 w 2001837"/>
              <a:gd name="connsiteY33" fmla="*/ 1373188 h 2001838"/>
              <a:gd name="connsiteX34" fmla="*/ 36512 w 2001837"/>
              <a:gd name="connsiteY34" fmla="*/ 1273176 h 2001838"/>
              <a:gd name="connsiteX35" fmla="*/ 1963737 w 2001837"/>
              <a:gd name="connsiteY35" fmla="*/ 1273176 h 2001838"/>
              <a:gd name="connsiteX36" fmla="*/ 1942215 w 2001837"/>
              <a:gd name="connsiteY36" fmla="*/ 1336676 h 2001838"/>
              <a:gd name="connsiteX37" fmla="*/ 56078 w 2001837"/>
              <a:gd name="connsiteY37" fmla="*/ 1336676 h 2001838"/>
              <a:gd name="connsiteX38" fmla="*/ 36512 w 2001837"/>
              <a:gd name="connsiteY38" fmla="*/ 1273176 h 2001838"/>
              <a:gd name="connsiteX39" fmla="*/ 12699 w 2001837"/>
              <a:gd name="connsiteY39" fmla="*/ 1176338 h 2001838"/>
              <a:gd name="connsiteX40" fmla="*/ 1985961 w 2001837"/>
              <a:gd name="connsiteY40" fmla="*/ 1176338 h 2001838"/>
              <a:gd name="connsiteX41" fmla="*/ 1974215 w 2001837"/>
              <a:gd name="connsiteY41" fmla="*/ 1236663 h 2001838"/>
              <a:gd name="connsiteX42" fmla="*/ 26402 w 2001837"/>
              <a:gd name="connsiteY42" fmla="*/ 1236663 h 2001838"/>
              <a:gd name="connsiteX43" fmla="*/ 12699 w 2001837"/>
              <a:gd name="connsiteY43" fmla="*/ 1176338 h 2001838"/>
              <a:gd name="connsiteX44" fmla="*/ 1587 w 2001837"/>
              <a:gd name="connsiteY44" fmla="*/ 1076326 h 2001838"/>
              <a:gd name="connsiteX45" fmla="*/ 2000249 w 2001837"/>
              <a:gd name="connsiteY45" fmla="*/ 1076326 h 2001838"/>
              <a:gd name="connsiteX46" fmla="*/ 1992419 w 2001837"/>
              <a:gd name="connsiteY46" fmla="*/ 1138239 h 2001838"/>
              <a:gd name="connsiteX47" fmla="*/ 9417 w 2001837"/>
              <a:gd name="connsiteY47" fmla="*/ 1138239 h 2001838"/>
              <a:gd name="connsiteX48" fmla="*/ 1587 w 2001837"/>
              <a:gd name="connsiteY48" fmla="*/ 1076326 h 2001838"/>
              <a:gd name="connsiteX49" fmla="*/ 0 w 2001837"/>
              <a:gd name="connsiteY49" fmla="*/ 977901 h 2001838"/>
              <a:gd name="connsiteX50" fmla="*/ 2001837 w 2001837"/>
              <a:gd name="connsiteY50" fmla="*/ 977901 h 2001838"/>
              <a:gd name="connsiteX51" fmla="*/ 2001837 w 2001837"/>
              <a:gd name="connsiteY51" fmla="*/ 999729 h 2001838"/>
              <a:gd name="connsiteX52" fmla="*/ 2001837 w 2001837"/>
              <a:gd name="connsiteY52" fmla="*/ 1041401 h 2001838"/>
              <a:gd name="connsiteX53" fmla="*/ 0 w 2001837"/>
              <a:gd name="connsiteY53" fmla="*/ 1041401 h 2001838"/>
              <a:gd name="connsiteX54" fmla="*/ 0 w 2001837"/>
              <a:gd name="connsiteY54" fmla="*/ 999729 h 2001838"/>
              <a:gd name="connsiteX55" fmla="*/ 0 w 2001837"/>
              <a:gd name="connsiteY55" fmla="*/ 977901 h 2001838"/>
              <a:gd name="connsiteX56" fmla="*/ 5502 w 2001837"/>
              <a:gd name="connsiteY56" fmla="*/ 877888 h 2001838"/>
              <a:gd name="connsiteX57" fmla="*/ 1994376 w 2001837"/>
              <a:gd name="connsiteY57" fmla="*/ 877888 h 2001838"/>
              <a:gd name="connsiteX58" fmla="*/ 2000249 w 2001837"/>
              <a:gd name="connsiteY58" fmla="*/ 941388 h 2001838"/>
              <a:gd name="connsiteX59" fmla="*/ 1587 w 2001837"/>
              <a:gd name="connsiteY59" fmla="*/ 941388 h 2001838"/>
              <a:gd name="connsiteX60" fmla="*/ 5502 w 2001837"/>
              <a:gd name="connsiteY60" fmla="*/ 877888 h 2001838"/>
              <a:gd name="connsiteX61" fmla="*/ 22851 w 2001837"/>
              <a:gd name="connsiteY61" fmla="*/ 781051 h 2001838"/>
              <a:gd name="connsiteX62" fmla="*/ 1977398 w 2001837"/>
              <a:gd name="connsiteY62" fmla="*/ 781051 h 2001838"/>
              <a:gd name="connsiteX63" fmla="*/ 1989137 w 2001837"/>
              <a:gd name="connsiteY63" fmla="*/ 842964 h 2001838"/>
              <a:gd name="connsiteX64" fmla="*/ 11112 w 2001837"/>
              <a:gd name="connsiteY64" fmla="*/ 842964 h 2001838"/>
              <a:gd name="connsiteX65" fmla="*/ 22851 w 2001837"/>
              <a:gd name="connsiteY65" fmla="*/ 781051 h 2001838"/>
              <a:gd name="connsiteX66" fmla="*/ 50947 w 2001837"/>
              <a:gd name="connsiteY66" fmla="*/ 681038 h 2001838"/>
              <a:gd name="connsiteX67" fmla="*/ 1950889 w 2001837"/>
              <a:gd name="connsiteY67" fmla="*/ 681038 h 2001838"/>
              <a:gd name="connsiteX68" fmla="*/ 1968499 w 2001837"/>
              <a:gd name="connsiteY68" fmla="*/ 742951 h 2001838"/>
              <a:gd name="connsiteX69" fmla="*/ 33337 w 2001837"/>
              <a:gd name="connsiteY69" fmla="*/ 742951 h 2001838"/>
              <a:gd name="connsiteX70" fmla="*/ 50947 w 2001837"/>
              <a:gd name="connsiteY70" fmla="*/ 681038 h 2001838"/>
              <a:gd name="connsiteX71" fmla="*/ 88945 w 2001837"/>
              <a:gd name="connsiteY71" fmla="*/ 582613 h 2001838"/>
              <a:gd name="connsiteX72" fmla="*/ 1909345 w 2001837"/>
              <a:gd name="connsiteY72" fmla="*/ 582613 h 2001838"/>
              <a:gd name="connsiteX73" fmla="*/ 1936749 w 2001837"/>
              <a:gd name="connsiteY73" fmla="*/ 646113 h 2001838"/>
              <a:gd name="connsiteX74" fmla="*/ 63499 w 2001837"/>
              <a:gd name="connsiteY74" fmla="*/ 646113 h 2001838"/>
              <a:gd name="connsiteX75" fmla="*/ 88945 w 2001837"/>
              <a:gd name="connsiteY75" fmla="*/ 582613 h 2001838"/>
              <a:gd name="connsiteX76" fmla="*/ 143166 w 2001837"/>
              <a:gd name="connsiteY76" fmla="*/ 482601 h 2001838"/>
              <a:gd name="connsiteX77" fmla="*/ 1859038 w 2001837"/>
              <a:gd name="connsiteY77" fmla="*/ 482601 h 2001838"/>
              <a:gd name="connsiteX78" fmla="*/ 1892299 w 2001837"/>
              <a:gd name="connsiteY78" fmla="*/ 546101 h 2001838"/>
              <a:gd name="connsiteX79" fmla="*/ 107949 w 2001837"/>
              <a:gd name="connsiteY79" fmla="*/ 546101 h 2001838"/>
              <a:gd name="connsiteX80" fmla="*/ 143166 w 2001837"/>
              <a:gd name="connsiteY80" fmla="*/ 482601 h 2001838"/>
              <a:gd name="connsiteX81" fmla="*/ 211675 w 2001837"/>
              <a:gd name="connsiteY81" fmla="*/ 385763 h 2001838"/>
              <a:gd name="connsiteX82" fmla="*/ 1790161 w 2001837"/>
              <a:gd name="connsiteY82" fmla="*/ 385763 h 2001838"/>
              <a:gd name="connsiteX83" fmla="*/ 1835149 w 2001837"/>
              <a:gd name="connsiteY83" fmla="*/ 447676 h 2001838"/>
              <a:gd name="connsiteX84" fmla="*/ 166687 w 2001837"/>
              <a:gd name="connsiteY84" fmla="*/ 447676 h 2001838"/>
              <a:gd name="connsiteX85" fmla="*/ 211675 w 2001837"/>
              <a:gd name="connsiteY85" fmla="*/ 385763 h 2001838"/>
              <a:gd name="connsiteX86" fmla="*/ 298431 w 2001837"/>
              <a:gd name="connsiteY86" fmla="*/ 287338 h 2001838"/>
              <a:gd name="connsiteX87" fmla="*/ 1701818 w 2001837"/>
              <a:gd name="connsiteY87" fmla="*/ 287338 h 2001838"/>
              <a:gd name="connsiteX88" fmla="*/ 1760537 w 2001837"/>
              <a:gd name="connsiteY88" fmla="*/ 347663 h 2001838"/>
              <a:gd name="connsiteX89" fmla="*/ 239712 w 2001837"/>
              <a:gd name="connsiteY89" fmla="*/ 347663 h 2001838"/>
              <a:gd name="connsiteX90" fmla="*/ 298431 w 2001837"/>
              <a:gd name="connsiteY90" fmla="*/ 287338 h 2001838"/>
              <a:gd name="connsiteX91" fmla="*/ 414499 w 2001837"/>
              <a:gd name="connsiteY91" fmla="*/ 187326 h 2001838"/>
              <a:gd name="connsiteX92" fmla="*/ 1585379 w 2001837"/>
              <a:gd name="connsiteY92" fmla="*/ 187326 h 2001838"/>
              <a:gd name="connsiteX93" fmla="*/ 1663699 w 2001837"/>
              <a:gd name="connsiteY93" fmla="*/ 250826 h 2001838"/>
              <a:gd name="connsiteX94" fmla="*/ 338137 w 2001837"/>
              <a:gd name="connsiteY94" fmla="*/ 250826 h 2001838"/>
              <a:gd name="connsiteX95" fmla="*/ 414499 w 2001837"/>
              <a:gd name="connsiteY95" fmla="*/ 187326 h 2001838"/>
              <a:gd name="connsiteX96" fmla="*/ 585335 w 2001837"/>
              <a:gd name="connsiteY96" fmla="*/ 90488 h 2001838"/>
              <a:gd name="connsiteX97" fmla="*/ 1414913 w 2001837"/>
              <a:gd name="connsiteY97" fmla="*/ 90488 h 2001838"/>
              <a:gd name="connsiteX98" fmla="*/ 1530349 w 2001837"/>
              <a:gd name="connsiteY98" fmla="*/ 150813 h 2001838"/>
              <a:gd name="connsiteX99" fmla="*/ 469899 w 2001837"/>
              <a:gd name="connsiteY99" fmla="*/ 150813 h 2001838"/>
              <a:gd name="connsiteX100" fmla="*/ 585335 w 2001837"/>
              <a:gd name="connsiteY100" fmla="*/ 90488 h 2001838"/>
              <a:gd name="connsiteX101" fmla="*/ 999330 w 2001837"/>
              <a:gd name="connsiteY101" fmla="*/ 0 h 2001838"/>
              <a:gd name="connsiteX102" fmla="*/ 1322386 w 2001837"/>
              <a:gd name="connsiteY102" fmla="*/ 52388 h 2001838"/>
              <a:gd name="connsiteX103" fmla="*/ 676274 w 2001837"/>
              <a:gd name="connsiteY103" fmla="*/ 52388 h 2001838"/>
              <a:gd name="connsiteX104" fmla="*/ 999330 w 2001837"/>
              <a:gd name="connsiteY104" fmla="*/ 0 h 200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2001837" h="2001838">
                <a:moveTo>
                  <a:pt x="733424" y="1966913"/>
                </a:moveTo>
                <a:cubicBezTo>
                  <a:pt x="733424" y="1966913"/>
                  <a:pt x="733424" y="1966913"/>
                  <a:pt x="1268411" y="1966913"/>
                </a:cubicBezTo>
                <a:cubicBezTo>
                  <a:pt x="1184146" y="1990197"/>
                  <a:pt x="1094001" y="2001838"/>
                  <a:pt x="999938" y="2001838"/>
                </a:cubicBezTo>
                <a:cubicBezTo>
                  <a:pt x="907834" y="2001838"/>
                  <a:pt x="817689" y="1990197"/>
                  <a:pt x="733424" y="1966913"/>
                </a:cubicBezTo>
                <a:close/>
                <a:moveTo>
                  <a:pt x="498474" y="1866901"/>
                </a:moveTo>
                <a:lnTo>
                  <a:pt x="1501774" y="1866901"/>
                </a:lnTo>
                <a:cubicBezTo>
                  <a:pt x="1460703" y="1890119"/>
                  <a:pt x="1419632" y="1911401"/>
                  <a:pt x="1374650" y="1928814"/>
                </a:cubicBezTo>
                <a:cubicBezTo>
                  <a:pt x="1374650" y="1928814"/>
                  <a:pt x="1374650" y="1928814"/>
                  <a:pt x="623642" y="1928814"/>
                </a:cubicBezTo>
                <a:cubicBezTo>
                  <a:pt x="580616" y="1911401"/>
                  <a:pt x="537589" y="1890119"/>
                  <a:pt x="498474" y="1866901"/>
                </a:cubicBezTo>
                <a:close/>
                <a:moveTo>
                  <a:pt x="357187" y="1768476"/>
                </a:moveTo>
                <a:lnTo>
                  <a:pt x="1643062" y="1768476"/>
                </a:lnTo>
                <a:cubicBezTo>
                  <a:pt x="1615661" y="1789882"/>
                  <a:pt x="1588261" y="1809342"/>
                  <a:pt x="1560860" y="1828801"/>
                </a:cubicBezTo>
                <a:cubicBezTo>
                  <a:pt x="1560860" y="1828801"/>
                  <a:pt x="1560860" y="1828801"/>
                  <a:pt x="439389" y="1828801"/>
                </a:cubicBezTo>
                <a:cubicBezTo>
                  <a:pt x="410031" y="1809342"/>
                  <a:pt x="382630" y="1789882"/>
                  <a:pt x="357187" y="1768476"/>
                </a:cubicBezTo>
                <a:close/>
                <a:moveTo>
                  <a:pt x="255587" y="1668463"/>
                </a:moveTo>
                <a:lnTo>
                  <a:pt x="1744662" y="1668463"/>
                </a:lnTo>
                <a:cubicBezTo>
                  <a:pt x="1725095" y="1690291"/>
                  <a:pt x="1705527" y="1712119"/>
                  <a:pt x="1684003" y="1731963"/>
                </a:cubicBezTo>
                <a:cubicBezTo>
                  <a:pt x="1684003" y="1731963"/>
                  <a:pt x="1684003" y="1731963"/>
                  <a:pt x="316246" y="1731963"/>
                </a:cubicBezTo>
                <a:cubicBezTo>
                  <a:pt x="294722" y="1712119"/>
                  <a:pt x="273198" y="1690291"/>
                  <a:pt x="255587" y="1668463"/>
                </a:cubicBezTo>
                <a:close/>
                <a:moveTo>
                  <a:pt x="177799" y="1571626"/>
                </a:moveTo>
                <a:lnTo>
                  <a:pt x="1824036" y="1571626"/>
                </a:lnTo>
                <a:cubicBezTo>
                  <a:pt x="1808376" y="1593031"/>
                  <a:pt x="1794674" y="1612491"/>
                  <a:pt x="1777057" y="1631951"/>
                </a:cubicBezTo>
                <a:cubicBezTo>
                  <a:pt x="1777057" y="1631951"/>
                  <a:pt x="1777057" y="1631951"/>
                  <a:pt x="222821" y="1631951"/>
                </a:cubicBezTo>
                <a:cubicBezTo>
                  <a:pt x="207161" y="1612491"/>
                  <a:pt x="191501" y="1593031"/>
                  <a:pt x="177799" y="1571626"/>
                </a:cubicBezTo>
                <a:close/>
                <a:moveTo>
                  <a:pt x="117474" y="1471613"/>
                </a:moveTo>
                <a:lnTo>
                  <a:pt x="1884361" y="1471613"/>
                </a:lnTo>
                <a:cubicBezTo>
                  <a:pt x="1872621" y="1492895"/>
                  <a:pt x="1860881" y="1514178"/>
                  <a:pt x="1847184" y="1533526"/>
                </a:cubicBezTo>
                <a:cubicBezTo>
                  <a:pt x="1847184" y="1533526"/>
                  <a:pt x="1847184" y="1533526"/>
                  <a:pt x="152694" y="1533526"/>
                </a:cubicBezTo>
                <a:cubicBezTo>
                  <a:pt x="140954" y="1514178"/>
                  <a:pt x="129214" y="1492895"/>
                  <a:pt x="117474" y="1471613"/>
                </a:cubicBezTo>
                <a:close/>
                <a:moveTo>
                  <a:pt x="69849" y="1373188"/>
                </a:moveTo>
                <a:lnTo>
                  <a:pt x="1928811" y="1373188"/>
                </a:lnTo>
                <a:cubicBezTo>
                  <a:pt x="1920984" y="1392647"/>
                  <a:pt x="1911200" y="1414053"/>
                  <a:pt x="1901416" y="1433513"/>
                </a:cubicBezTo>
                <a:cubicBezTo>
                  <a:pt x="1901416" y="1433513"/>
                  <a:pt x="1901416" y="1433513"/>
                  <a:pt x="97244" y="1433513"/>
                </a:cubicBezTo>
                <a:cubicBezTo>
                  <a:pt x="87460" y="1414053"/>
                  <a:pt x="79633" y="1392647"/>
                  <a:pt x="69849" y="1373188"/>
                </a:cubicBezTo>
                <a:close/>
                <a:moveTo>
                  <a:pt x="36512" y="1273176"/>
                </a:moveTo>
                <a:lnTo>
                  <a:pt x="1963737" y="1273176"/>
                </a:lnTo>
                <a:cubicBezTo>
                  <a:pt x="1957867" y="1295004"/>
                  <a:pt x="1950041" y="1316832"/>
                  <a:pt x="1942215" y="1336676"/>
                </a:cubicBezTo>
                <a:cubicBezTo>
                  <a:pt x="1942215" y="1336676"/>
                  <a:pt x="1942215" y="1336676"/>
                  <a:pt x="56078" y="1336676"/>
                </a:cubicBezTo>
                <a:cubicBezTo>
                  <a:pt x="48251" y="1316832"/>
                  <a:pt x="42382" y="1295004"/>
                  <a:pt x="36512" y="1273176"/>
                </a:cubicBezTo>
                <a:close/>
                <a:moveTo>
                  <a:pt x="12699" y="1176338"/>
                </a:moveTo>
                <a:lnTo>
                  <a:pt x="1985961" y="1176338"/>
                </a:lnTo>
                <a:cubicBezTo>
                  <a:pt x="1982046" y="1195797"/>
                  <a:pt x="1978131" y="1217203"/>
                  <a:pt x="1974215" y="1236663"/>
                </a:cubicBezTo>
                <a:cubicBezTo>
                  <a:pt x="1974215" y="1236663"/>
                  <a:pt x="1974215" y="1236663"/>
                  <a:pt x="26402" y="1236663"/>
                </a:cubicBezTo>
                <a:cubicBezTo>
                  <a:pt x="22487" y="1217203"/>
                  <a:pt x="16614" y="1195797"/>
                  <a:pt x="12699" y="1176338"/>
                </a:cubicBezTo>
                <a:close/>
                <a:moveTo>
                  <a:pt x="1587" y="1076326"/>
                </a:moveTo>
                <a:lnTo>
                  <a:pt x="2000249" y="1076326"/>
                </a:lnTo>
                <a:cubicBezTo>
                  <a:pt x="1998292" y="1097608"/>
                  <a:pt x="1996334" y="1118891"/>
                  <a:pt x="1992419" y="1138239"/>
                </a:cubicBezTo>
                <a:cubicBezTo>
                  <a:pt x="1992419" y="1138239"/>
                  <a:pt x="1992419" y="1138239"/>
                  <a:pt x="9417" y="1138239"/>
                </a:cubicBezTo>
                <a:cubicBezTo>
                  <a:pt x="5502" y="1118891"/>
                  <a:pt x="3545" y="1097608"/>
                  <a:pt x="1587" y="1076326"/>
                </a:cubicBezTo>
                <a:close/>
                <a:moveTo>
                  <a:pt x="0" y="977901"/>
                </a:moveTo>
                <a:cubicBezTo>
                  <a:pt x="0" y="977901"/>
                  <a:pt x="0" y="977901"/>
                  <a:pt x="2001837" y="977901"/>
                </a:cubicBezTo>
                <a:cubicBezTo>
                  <a:pt x="2001837" y="985838"/>
                  <a:pt x="2001837" y="991791"/>
                  <a:pt x="2001837" y="999729"/>
                </a:cubicBezTo>
                <a:cubicBezTo>
                  <a:pt x="2001837" y="1013620"/>
                  <a:pt x="2001837" y="1027510"/>
                  <a:pt x="2001837" y="1041401"/>
                </a:cubicBezTo>
                <a:cubicBezTo>
                  <a:pt x="2001837" y="1041401"/>
                  <a:pt x="2001837" y="1041401"/>
                  <a:pt x="0" y="1041401"/>
                </a:cubicBezTo>
                <a:cubicBezTo>
                  <a:pt x="0" y="1027510"/>
                  <a:pt x="0" y="1013620"/>
                  <a:pt x="0" y="999729"/>
                </a:cubicBezTo>
                <a:cubicBezTo>
                  <a:pt x="0" y="991791"/>
                  <a:pt x="0" y="985838"/>
                  <a:pt x="0" y="977901"/>
                </a:cubicBezTo>
                <a:close/>
                <a:moveTo>
                  <a:pt x="5502" y="877888"/>
                </a:moveTo>
                <a:lnTo>
                  <a:pt x="1994376" y="877888"/>
                </a:lnTo>
                <a:cubicBezTo>
                  <a:pt x="1998292" y="899716"/>
                  <a:pt x="1998292" y="919560"/>
                  <a:pt x="2000249" y="941388"/>
                </a:cubicBezTo>
                <a:cubicBezTo>
                  <a:pt x="2000249" y="941388"/>
                  <a:pt x="2000249" y="941388"/>
                  <a:pt x="1587" y="941388"/>
                </a:cubicBezTo>
                <a:cubicBezTo>
                  <a:pt x="1587" y="919560"/>
                  <a:pt x="3545" y="899716"/>
                  <a:pt x="5502" y="877888"/>
                </a:cubicBezTo>
                <a:close/>
                <a:moveTo>
                  <a:pt x="22851" y="781051"/>
                </a:moveTo>
                <a:lnTo>
                  <a:pt x="1977398" y="781051"/>
                </a:lnTo>
                <a:cubicBezTo>
                  <a:pt x="1981311" y="800399"/>
                  <a:pt x="1985224" y="821681"/>
                  <a:pt x="1989137" y="842964"/>
                </a:cubicBezTo>
                <a:cubicBezTo>
                  <a:pt x="1989137" y="842964"/>
                  <a:pt x="1989137" y="842964"/>
                  <a:pt x="11112" y="842964"/>
                </a:cubicBezTo>
                <a:cubicBezTo>
                  <a:pt x="15025" y="821681"/>
                  <a:pt x="18938" y="800399"/>
                  <a:pt x="22851" y="781051"/>
                </a:cubicBezTo>
                <a:close/>
                <a:moveTo>
                  <a:pt x="50947" y="681038"/>
                </a:moveTo>
                <a:lnTo>
                  <a:pt x="1950889" y="681038"/>
                </a:lnTo>
                <a:cubicBezTo>
                  <a:pt x="1956759" y="702320"/>
                  <a:pt x="1962629" y="721668"/>
                  <a:pt x="1968499" y="742951"/>
                </a:cubicBezTo>
                <a:cubicBezTo>
                  <a:pt x="1968499" y="742951"/>
                  <a:pt x="1968499" y="742951"/>
                  <a:pt x="33337" y="742951"/>
                </a:cubicBezTo>
                <a:cubicBezTo>
                  <a:pt x="37250" y="721668"/>
                  <a:pt x="45077" y="702320"/>
                  <a:pt x="50947" y="681038"/>
                </a:cubicBezTo>
                <a:close/>
                <a:moveTo>
                  <a:pt x="88945" y="582613"/>
                </a:moveTo>
                <a:lnTo>
                  <a:pt x="1909345" y="582613"/>
                </a:lnTo>
                <a:cubicBezTo>
                  <a:pt x="1919132" y="602457"/>
                  <a:pt x="1928919" y="624285"/>
                  <a:pt x="1936749" y="646113"/>
                </a:cubicBezTo>
                <a:cubicBezTo>
                  <a:pt x="1936749" y="646113"/>
                  <a:pt x="1936749" y="646113"/>
                  <a:pt x="63499" y="646113"/>
                </a:cubicBezTo>
                <a:cubicBezTo>
                  <a:pt x="71329" y="624285"/>
                  <a:pt x="79158" y="602457"/>
                  <a:pt x="88945" y="582613"/>
                </a:cubicBezTo>
                <a:close/>
                <a:moveTo>
                  <a:pt x="143166" y="482601"/>
                </a:moveTo>
                <a:lnTo>
                  <a:pt x="1859038" y="482601"/>
                </a:lnTo>
                <a:cubicBezTo>
                  <a:pt x="1870777" y="504429"/>
                  <a:pt x="1882516" y="524273"/>
                  <a:pt x="1892299" y="546101"/>
                </a:cubicBezTo>
                <a:cubicBezTo>
                  <a:pt x="1892299" y="546101"/>
                  <a:pt x="1892299" y="546101"/>
                  <a:pt x="107949" y="546101"/>
                </a:cubicBezTo>
                <a:cubicBezTo>
                  <a:pt x="119688" y="524273"/>
                  <a:pt x="131427" y="504429"/>
                  <a:pt x="143166" y="482601"/>
                </a:cubicBezTo>
                <a:close/>
                <a:moveTo>
                  <a:pt x="211675" y="385763"/>
                </a:moveTo>
                <a:lnTo>
                  <a:pt x="1790161" y="385763"/>
                </a:lnTo>
                <a:cubicBezTo>
                  <a:pt x="1805809" y="405111"/>
                  <a:pt x="1821457" y="426393"/>
                  <a:pt x="1835149" y="447676"/>
                </a:cubicBezTo>
                <a:cubicBezTo>
                  <a:pt x="1835149" y="447676"/>
                  <a:pt x="1835149" y="447676"/>
                  <a:pt x="166687" y="447676"/>
                </a:cubicBezTo>
                <a:cubicBezTo>
                  <a:pt x="180379" y="426393"/>
                  <a:pt x="196027" y="405111"/>
                  <a:pt x="211675" y="385763"/>
                </a:cubicBezTo>
                <a:close/>
                <a:moveTo>
                  <a:pt x="298431" y="287338"/>
                </a:moveTo>
                <a:cubicBezTo>
                  <a:pt x="298431" y="287338"/>
                  <a:pt x="298431" y="287338"/>
                  <a:pt x="1701818" y="287338"/>
                </a:cubicBezTo>
                <a:cubicBezTo>
                  <a:pt x="1721391" y="306797"/>
                  <a:pt x="1740964" y="326257"/>
                  <a:pt x="1760537" y="347663"/>
                </a:cubicBezTo>
                <a:cubicBezTo>
                  <a:pt x="1760537" y="347663"/>
                  <a:pt x="1760537" y="347663"/>
                  <a:pt x="239712" y="347663"/>
                </a:cubicBezTo>
                <a:cubicBezTo>
                  <a:pt x="257328" y="326257"/>
                  <a:pt x="276901" y="306797"/>
                  <a:pt x="298431" y="287338"/>
                </a:cubicBezTo>
                <a:close/>
                <a:moveTo>
                  <a:pt x="414499" y="187326"/>
                </a:moveTo>
                <a:lnTo>
                  <a:pt x="1585379" y="187326"/>
                </a:lnTo>
                <a:cubicBezTo>
                  <a:pt x="1612791" y="207170"/>
                  <a:pt x="1638245" y="228998"/>
                  <a:pt x="1663699" y="250826"/>
                </a:cubicBezTo>
                <a:cubicBezTo>
                  <a:pt x="1663699" y="250826"/>
                  <a:pt x="1663699" y="250826"/>
                  <a:pt x="338137" y="250826"/>
                </a:cubicBezTo>
                <a:cubicBezTo>
                  <a:pt x="361633" y="228998"/>
                  <a:pt x="389045" y="207170"/>
                  <a:pt x="414499" y="187326"/>
                </a:cubicBezTo>
                <a:close/>
                <a:moveTo>
                  <a:pt x="585335" y="90488"/>
                </a:moveTo>
                <a:lnTo>
                  <a:pt x="1414913" y="90488"/>
                </a:lnTo>
                <a:cubicBezTo>
                  <a:pt x="1456000" y="108001"/>
                  <a:pt x="1493175" y="127461"/>
                  <a:pt x="1530349" y="150813"/>
                </a:cubicBezTo>
                <a:cubicBezTo>
                  <a:pt x="1530349" y="150813"/>
                  <a:pt x="1530349" y="150813"/>
                  <a:pt x="469899" y="150813"/>
                </a:cubicBezTo>
                <a:cubicBezTo>
                  <a:pt x="507073" y="127461"/>
                  <a:pt x="546204" y="108001"/>
                  <a:pt x="585335" y="90488"/>
                </a:cubicBezTo>
                <a:close/>
                <a:moveTo>
                  <a:pt x="999330" y="0"/>
                </a:moveTo>
                <a:cubicBezTo>
                  <a:pt x="1112889" y="0"/>
                  <a:pt x="1220574" y="17463"/>
                  <a:pt x="1322386" y="52388"/>
                </a:cubicBezTo>
                <a:cubicBezTo>
                  <a:pt x="1322386" y="52388"/>
                  <a:pt x="1322386" y="52388"/>
                  <a:pt x="676274" y="52388"/>
                </a:cubicBezTo>
                <a:cubicBezTo>
                  <a:pt x="778086" y="17463"/>
                  <a:pt x="887729" y="0"/>
                  <a:pt x="999330" y="0"/>
                </a:cubicBezTo>
                <a:close/>
              </a:path>
            </a:pathLst>
          </a:custGeom>
          <a:gradFill>
            <a:gsLst>
              <a:gs pos="0">
                <a:srgbClr val="6D73E8"/>
              </a:gs>
              <a:gs pos="76000">
                <a:srgbClr val="2650CC"/>
              </a:gs>
            </a:gsLst>
            <a:lin ang="0" scaled="0"/>
          </a:gradFill>
          <a:ln>
            <a:noFill/>
          </a:ln>
        </p:spPr>
        <p:txBody>
          <a:bodyPr vert="horz" wrap="square" lIns="91440" tIns="45720" rIns="91440" bIns="45720" numCol="1" anchor="t" anchorCtr="0" compatLnSpc="1">
            <a:noAutofit/>
          </a:bodyPr>
          <a:lstStyle/>
          <a:p>
            <a:endParaRPr lang="zh-CN" altLang="en-US">
              <a:solidFill>
                <a:schemeClr val="bg1"/>
              </a:solidFill>
            </a:endParaRPr>
          </a:p>
        </p:txBody>
      </p:sp>
      <p:sp>
        <p:nvSpPr>
          <p:cNvPr id="12" name="iṥ1îḓè"/>
          <p:cNvSpPr/>
          <p:nvPr/>
        </p:nvSpPr>
        <p:spPr bwMode="auto">
          <a:xfrm rot="1846754">
            <a:off x="11532180" y="-275343"/>
            <a:ext cx="1185757" cy="1185758"/>
          </a:xfrm>
          <a:custGeom>
            <a:avLst/>
            <a:gdLst>
              <a:gd name="connsiteX0" fmla="*/ 733424 w 2001837"/>
              <a:gd name="connsiteY0" fmla="*/ 1966913 h 2001838"/>
              <a:gd name="connsiteX1" fmla="*/ 1268411 w 2001837"/>
              <a:gd name="connsiteY1" fmla="*/ 1966913 h 2001838"/>
              <a:gd name="connsiteX2" fmla="*/ 999938 w 2001837"/>
              <a:gd name="connsiteY2" fmla="*/ 2001838 h 2001838"/>
              <a:gd name="connsiteX3" fmla="*/ 733424 w 2001837"/>
              <a:gd name="connsiteY3" fmla="*/ 1966913 h 2001838"/>
              <a:gd name="connsiteX4" fmla="*/ 498474 w 2001837"/>
              <a:gd name="connsiteY4" fmla="*/ 1866901 h 2001838"/>
              <a:gd name="connsiteX5" fmla="*/ 1501774 w 2001837"/>
              <a:gd name="connsiteY5" fmla="*/ 1866901 h 2001838"/>
              <a:gd name="connsiteX6" fmla="*/ 1374650 w 2001837"/>
              <a:gd name="connsiteY6" fmla="*/ 1928814 h 2001838"/>
              <a:gd name="connsiteX7" fmla="*/ 623642 w 2001837"/>
              <a:gd name="connsiteY7" fmla="*/ 1928814 h 2001838"/>
              <a:gd name="connsiteX8" fmla="*/ 498474 w 2001837"/>
              <a:gd name="connsiteY8" fmla="*/ 1866901 h 2001838"/>
              <a:gd name="connsiteX9" fmla="*/ 357187 w 2001837"/>
              <a:gd name="connsiteY9" fmla="*/ 1768476 h 2001838"/>
              <a:gd name="connsiteX10" fmla="*/ 1643062 w 2001837"/>
              <a:gd name="connsiteY10" fmla="*/ 1768476 h 2001838"/>
              <a:gd name="connsiteX11" fmla="*/ 1560860 w 2001837"/>
              <a:gd name="connsiteY11" fmla="*/ 1828801 h 2001838"/>
              <a:gd name="connsiteX12" fmla="*/ 439389 w 2001837"/>
              <a:gd name="connsiteY12" fmla="*/ 1828801 h 2001838"/>
              <a:gd name="connsiteX13" fmla="*/ 357187 w 2001837"/>
              <a:gd name="connsiteY13" fmla="*/ 1768476 h 2001838"/>
              <a:gd name="connsiteX14" fmla="*/ 255587 w 2001837"/>
              <a:gd name="connsiteY14" fmla="*/ 1668463 h 2001838"/>
              <a:gd name="connsiteX15" fmla="*/ 1744662 w 2001837"/>
              <a:gd name="connsiteY15" fmla="*/ 1668463 h 2001838"/>
              <a:gd name="connsiteX16" fmla="*/ 1684003 w 2001837"/>
              <a:gd name="connsiteY16" fmla="*/ 1731963 h 2001838"/>
              <a:gd name="connsiteX17" fmla="*/ 316246 w 2001837"/>
              <a:gd name="connsiteY17" fmla="*/ 1731963 h 2001838"/>
              <a:gd name="connsiteX18" fmla="*/ 255587 w 2001837"/>
              <a:gd name="connsiteY18" fmla="*/ 1668463 h 2001838"/>
              <a:gd name="connsiteX19" fmla="*/ 177799 w 2001837"/>
              <a:gd name="connsiteY19" fmla="*/ 1571626 h 2001838"/>
              <a:gd name="connsiteX20" fmla="*/ 1824036 w 2001837"/>
              <a:gd name="connsiteY20" fmla="*/ 1571626 h 2001838"/>
              <a:gd name="connsiteX21" fmla="*/ 1777057 w 2001837"/>
              <a:gd name="connsiteY21" fmla="*/ 1631951 h 2001838"/>
              <a:gd name="connsiteX22" fmla="*/ 222821 w 2001837"/>
              <a:gd name="connsiteY22" fmla="*/ 1631951 h 2001838"/>
              <a:gd name="connsiteX23" fmla="*/ 177799 w 2001837"/>
              <a:gd name="connsiteY23" fmla="*/ 1571626 h 2001838"/>
              <a:gd name="connsiteX24" fmla="*/ 117474 w 2001837"/>
              <a:gd name="connsiteY24" fmla="*/ 1471613 h 2001838"/>
              <a:gd name="connsiteX25" fmla="*/ 1884361 w 2001837"/>
              <a:gd name="connsiteY25" fmla="*/ 1471613 h 2001838"/>
              <a:gd name="connsiteX26" fmla="*/ 1847184 w 2001837"/>
              <a:gd name="connsiteY26" fmla="*/ 1533526 h 2001838"/>
              <a:gd name="connsiteX27" fmla="*/ 152694 w 2001837"/>
              <a:gd name="connsiteY27" fmla="*/ 1533526 h 2001838"/>
              <a:gd name="connsiteX28" fmla="*/ 117474 w 2001837"/>
              <a:gd name="connsiteY28" fmla="*/ 1471613 h 2001838"/>
              <a:gd name="connsiteX29" fmla="*/ 69849 w 2001837"/>
              <a:gd name="connsiteY29" fmla="*/ 1373188 h 2001838"/>
              <a:gd name="connsiteX30" fmla="*/ 1928811 w 2001837"/>
              <a:gd name="connsiteY30" fmla="*/ 1373188 h 2001838"/>
              <a:gd name="connsiteX31" fmla="*/ 1901416 w 2001837"/>
              <a:gd name="connsiteY31" fmla="*/ 1433513 h 2001838"/>
              <a:gd name="connsiteX32" fmla="*/ 97244 w 2001837"/>
              <a:gd name="connsiteY32" fmla="*/ 1433513 h 2001838"/>
              <a:gd name="connsiteX33" fmla="*/ 69849 w 2001837"/>
              <a:gd name="connsiteY33" fmla="*/ 1373188 h 2001838"/>
              <a:gd name="connsiteX34" fmla="*/ 36512 w 2001837"/>
              <a:gd name="connsiteY34" fmla="*/ 1273176 h 2001838"/>
              <a:gd name="connsiteX35" fmla="*/ 1963737 w 2001837"/>
              <a:gd name="connsiteY35" fmla="*/ 1273176 h 2001838"/>
              <a:gd name="connsiteX36" fmla="*/ 1942215 w 2001837"/>
              <a:gd name="connsiteY36" fmla="*/ 1336676 h 2001838"/>
              <a:gd name="connsiteX37" fmla="*/ 56078 w 2001837"/>
              <a:gd name="connsiteY37" fmla="*/ 1336676 h 2001838"/>
              <a:gd name="connsiteX38" fmla="*/ 36512 w 2001837"/>
              <a:gd name="connsiteY38" fmla="*/ 1273176 h 2001838"/>
              <a:gd name="connsiteX39" fmla="*/ 12699 w 2001837"/>
              <a:gd name="connsiteY39" fmla="*/ 1176338 h 2001838"/>
              <a:gd name="connsiteX40" fmla="*/ 1985961 w 2001837"/>
              <a:gd name="connsiteY40" fmla="*/ 1176338 h 2001838"/>
              <a:gd name="connsiteX41" fmla="*/ 1974215 w 2001837"/>
              <a:gd name="connsiteY41" fmla="*/ 1236663 h 2001838"/>
              <a:gd name="connsiteX42" fmla="*/ 26402 w 2001837"/>
              <a:gd name="connsiteY42" fmla="*/ 1236663 h 2001838"/>
              <a:gd name="connsiteX43" fmla="*/ 12699 w 2001837"/>
              <a:gd name="connsiteY43" fmla="*/ 1176338 h 2001838"/>
              <a:gd name="connsiteX44" fmla="*/ 1587 w 2001837"/>
              <a:gd name="connsiteY44" fmla="*/ 1076326 h 2001838"/>
              <a:gd name="connsiteX45" fmla="*/ 2000249 w 2001837"/>
              <a:gd name="connsiteY45" fmla="*/ 1076326 h 2001838"/>
              <a:gd name="connsiteX46" fmla="*/ 1992419 w 2001837"/>
              <a:gd name="connsiteY46" fmla="*/ 1138239 h 2001838"/>
              <a:gd name="connsiteX47" fmla="*/ 9417 w 2001837"/>
              <a:gd name="connsiteY47" fmla="*/ 1138239 h 2001838"/>
              <a:gd name="connsiteX48" fmla="*/ 1587 w 2001837"/>
              <a:gd name="connsiteY48" fmla="*/ 1076326 h 2001838"/>
              <a:gd name="connsiteX49" fmla="*/ 0 w 2001837"/>
              <a:gd name="connsiteY49" fmla="*/ 977901 h 2001838"/>
              <a:gd name="connsiteX50" fmla="*/ 2001837 w 2001837"/>
              <a:gd name="connsiteY50" fmla="*/ 977901 h 2001838"/>
              <a:gd name="connsiteX51" fmla="*/ 2001837 w 2001837"/>
              <a:gd name="connsiteY51" fmla="*/ 999729 h 2001838"/>
              <a:gd name="connsiteX52" fmla="*/ 2001837 w 2001837"/>
              <a:gd name="connsiteY52" fmla="*/ 1041401 h 2001838"/>
              <a:gd name="connsiteX53" fmla="*/ 0 w 2001837"/>
              <a:gd name="connsiteY53" fmla="*/ 1041401 h 2001838"/>
              <a:gd name="connsiteX54" fmla="*/ 0 w 2001837"/>
              <a:gd name="connsiteY54" fmla="*/ 999729 h 2001838"/>
              <a:gd name="connsiteX55" fmla="*/ 0 w 2001837"/>
              <a:gd name="connsiteY55" fmla="*/ 977901 h 2001838"/>
              <a:gd name="connsiteX56" fmla="*/ 5502 w 2001837"/>
              <a:gd name="connsiteY56" fmla="*/ 877888 h 2001838"/>
              <a:gd name="connsiteX57" fmla="*/ 1994376 w 2001837"/>
              <a:gd name="connsiteY57" fmla="*/ 877888 h 2001838"/>
              <a:gd name="connsiteX58" fmla="*/ 2000249 w 2001837"/>
              <a:gd name="connsiteY58" fmla="*/ 941388 h 2001838"/>
              <a:gd name="connsiteX59" fmla="*/ 1587 w 2001837"/>
              <a:gd name="connsiteY59" fmla="*/ 941388 h 2001838"/>
              <a:gd name="connsiteX60" fmla="*/ 5502 w 2001837"/>
              <a:gd name="connsiteY60" fmla="*/ 877888 h 2001838"/>
              <a:gd name="connsiteX61" fmla="*/ 22851 w 2001837"/>
              <a:gd name="connsiteY61" fmla="*/ 781051 h 2001838"/>
              <a:gd name="connsiteX62" fmla="*/ 1977398 w 2001837"/>
              <a:gd name="connsiteY62" fmla="*/ 781051 h 2001838"/>
              <a:gd name="connsiteX63" fmla="*/ 1989137 w 2001837"/>
              <a:gd name="connsiteY63" fmla="*/ 842964 h 2001838"/>
              <a:gd name="connsiteX64" fmla="*/ 11112 w 2001837"/>
              <a:gd name="connsiteY64" fmla="*/ 842964 h 2001838"/>
              <a:gd name="connsiteX65" fmla="*/ 22851 w 2001837"/>
              <a:gd name="connsiteY65" fmla="*/ 781051 h 2001838"/>
              <a:gd name="connsiteX66" fmla="*/ 50947 w 2001837"/>
              <a:gd name="connsiteY66" fmla="*/ 681038 h 2001838"/>
              <a:gd name="connsiteX67" fmla="*/ 1950889 w 2001837"/>
              <a:gd name="connsiteY67" fmla="*/ 681038 h 2001838"/>
              <a:gd name="connsiteX68" fmla="*/ 1968499 w 2001837"/>
              <a:gd name="connsiteY68" fmla="*/ 742951 h 2001838"/>
              <a:gd name="connsiteX69" fmla="*/ 33337 w 2001837"/>
              <a:gd name="connsiteY69" fmla="*/ 742951 h 2001838"/>
              <a:gd name="connsiteX70" fmla="*/ 50947 w 2001837"/>
              <a:gd name="connsiteY70" fmla="*/ 681038 h 2001838"/>
              <a:gd name="connsiteX71" fmla="*/ 88945 w 2001837"/>
              <a:gd name="connsiteY71" fmla="*/ 582613 h 2001838"/>
              <a:gd name="connsiteX72" fmla="*/ 1909345 w 2001837"/>
              <a:gd name="connsiteY72" fmla="*/ 582613 h 2001838"/>
              <a:gd name="connsiteX73" fmla="*/ 1936749 w 2001837"/>
              <a:gd name="connsiteY73" fmla="*/ 646113 h 2001838"/>
              <a:gd name="connsiteX74" fmla="*/ 63499 w 2001837"/>
              <a:gd name="connsiteY74" fmla="*/ 646113 h 2001838"/>
              <a:gd name="connsiteX75" fmla="*/ 88945 w 2001837"/>
              <a:gd name="connsiteY75" fmla="*/ 582613 h 2001838"/>
              <a:gd name="connsiteX76" fmla="*/ 143166 w 2001837"/>
              <a:gd name="connsiteY76" fmla="*/ 482601 h 2001838"/>
              <a:gd name="connsiteX77" fmla="*/ 1859038 w 2001837"/>
              <a:gd name="connsiteY77" fmla="*/ 482601 h 2001838"/>
              <a:gd name="connsiteX78" fmla="*/ 1892299 w 2001837"/>
              <a:gd name="connsiteY78" fmla="*/ 546101 h 2001838"/>
              <a:gd name="connsiteX79" fmla="*/ 107949 w 2001837"/>
              <a:gd name="connsiteY79" fmla="*/ 546101 h 2001838"/>
              <a:gd name="connsiteX80" fmla="*/ 143166 w 2001837"/>
              <a:gd name="connsiteY80" fmla="*/ 482601 h 2001838"/>
              <a:gd name="connsiteX81" fmla="*/ 211675 w 2001837"/>
              <a:gd name="connsiteY81" fmla="*/ 385763 h 2001838"/>
              <a:gd name="connsiteX82" fmla="*/ 1790161 w 2001837"/>
              <a:gd name="connsiteY82" fmla="*/ 385763 h 2001838"/>
              <a:gd name="connsiteX83" fmla="*/ 1835149 w 2001837"/>
              <a:gd name="connsiteY83" fmla="*/ 447676 h 2001838"/>
              <a:gd name="connsiteX84" fmla="*/ 166687 w 2001837"/>
              <a:gd name="connsiteY84" fmla="*/ 447676 h 2001838"/>
              <a:gd name="connsiteX85" fmla="*/ 211675 w 2001837"/>
              <a:gd name="connsiteY85" fmla="*/ 385763 h 2001838"/>
              <a:gd name="connsiteX86" fmla="*/ 298431 w 2001837"/>
              <a:gd name="connsiteY86" fmla="*/ 287338 h 2001838"/>
              <a:gd name="connsiteX87" fmla="*/ 1701818 w 2001837"/>
              <a:gd name="connsiteY87" fmla="*/ 287338 h 2001838"/>
              <a:gd name="connsiteX88" fmla="*/ 1760537 w 2001837"/>
              <a:gd name="connsiteY88" fmla="*/ 347663 h 2001838"/>
              <a:gd name="connsiteX89" fmla="*/ 239712 w 2001837"/>
              <a:gd name="connsiteY89" fmla="*/ 347663 h 2001838"/>
              <a:gd name="connsiteX90" fmla="*/ 298431 w 2001837"/>
              <a:gd name="connsiteY90" fmla="*/ 287338 h 2001838"/>
              <a:gd name="connsiteX91" fmla="*/ 414499 w 2001837"/>
              <a:gd name="connsiteY91" fmla="*/ 187326 h 2001838"/>
              <a:gd name="connsiteX92" fmla="*/ 1585379 w 2001837"/>
              <a:gd name="connsiteY92" fmla="*/ 187326 h 2001838"/>
              <a:gd name="connsiteX93" fmla="*/ 1663699 w 2001837"/>
              <a:gd name="connsiteY93" fmla="*/ 250826 h 2001838"/>
              <a:gd name="connsiteX94" fmla="*/ 338137 w 2001837"/>
              <a:gd name="connsiteY94" fmla="*/ 250826 h 2001838"/>
              <a:gd name="connsiteX95" fmla="*/ 414499 w 2001837"/>
              <a:gd name="connsiteY95" fmla="*/ 187326 h 2001838"/>
              <a:gd name="connsiteX96" fmla="*/ 585335 w 2001837"/>
              <a:gd name="connsiteY96" fmla="*/ 90488 h 2001838"/>
              <a:gd name="connsiteX97" fmla="*/ 1414913 w 2001837"/>
              <a:gd name="connsiteY97" fmla="*/ 90488 h 2001838"/>
              <a:gd name="connsiteX98" fmla="*/ 1530349 w 2001837"/>
              <a:gd name="connsiteY98" fmla="*/ 150813 h 2001838"/>
              <a:gd name="connsiteX99" fmla="*/ 469899 w 2001837"/>
              <a:gd name="connsiteY99" fmla="*/ 150813 h 2001838"/>
              <a:gd name="connsiteX100" fmla="*/ 585335 w 2001837"/>
              <a:gd name="connsiteY100" fmla="*/ 90488 h 2001838"/>
              <a:gd name="connsiteX101" fmla="*/ 999330 w 2001837"/>
              <a:gd name="connsiteY101" fmla="*/ 0 h 2001838"/>
              <a:gd name="connsiteX102" fmla="*/ 1322386 w 2001837"/>
              <a:gd name="connsiteY102" fmla="*/ 52388 h 2001838"/>
              <a:gd name="connsiteX103" fmla="*/ 676274 w 2001837"/>
              <a:gd name="connsiteY103" fmla="*/ 52388 h 2001838"/>
              <a:gd name="connsiteX104" fmla="*/ 999330 w 2001837"/>
              <a:gd name="connsiteY104" fmla="*/ 0 h 200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2001837" h="2001838">
                <a:moveTo>
                  <a:pt x="733424" y="1966913"/>
                </a:moveTo>
                <a:cubicBezTo>
                  <a:pt x="733424" y="1966913"/>
                  <a:pt x="733424" y="1966913"/>
                  <a:pt x="1268411" y="1966913"/>
                </a:cubicBezTo>
                <a:cubicBezTo>
                  <a:pt x="1184146" y="1990197"/>
                  <a:pt x="1094001" y="2001838"/>
                  <a:pt x="999938" y="2001838"/>
                </a:cubicBezTo>
                <a:cubicBezTo>
                  <a:pt x="907834" y="2001838"/>
                  <a:pt x="817689" y="1990197"/>
                  <a:pt x="733424" y="1966913"/>
                </a:cubicBezTo>
                <a:close/>
                <a:moveTo>
                  <a:pt x="498474" y="1866901"/>
                </a:moveTo>
                <a:lnTo>
                  <a:pt x="1501774" y="1866901"/>
                </a:lnTo>
                <a:cubicBezTo>
                  <a:pt x="1460703" y="1890119"/>
                  <a:pt x="1419632" y="1911401"/>
                  <a:pt x="1374650" y="1928814"/>
                </a:cubicBezTo>
                <a:cubicBezTo>
                  <a:pt x="1374650" y="1928814"/>
                  <a:pt x="1374650" y="1928814"/>
                  <a:pt x="623642" y="1928814"/>
                </a:cubicBezTo>
                <a:cubicBezTo>
                  <a:pt x="580616" y="1911401"/>
                  <a:pt x="537589" y="1890119"/>
                  <a:pt x="498474" y="1866901"/>
                </a:cubicBezTo>
                <a:close/>
                <a:moveTo>
                  <a:pt x="357187" y="1768476"/>
                </a:moveTo>
                <a:lnTo>
                  <a:pt x="1643062" y="1768476"/>
                </a:lnTo>
                <a:cubicBezTo>
                  <a:pt x="1615661" y="1789882"/>
                  <a:pt x="1588261" y="1809342"/>
                  <a:pt x="1560860" y="1828801"/>
                </a:cubicBezTo>
                <a:cubicBezTo>
                  <a:pt x="1560860" y="1828801"/>
                  <a:pt x="1560860" y="1828801"/>
                  <a:pt x="439389" y="1828801"/>
                </a:cubicBezTo>
                <a:cubicBezTo>
                  <a:pt x="410031" y="1809342"/>
                  <a:pt x="382630" y="1789882"/>
                  <a:pt x="357187" y="1768476"/>
                </a:cubicBezTo>
                <a:close/>
                <a:moveTo>
                  <a:pt x="255587" y="1668463"/>
                </a:moveTo>
                <a:lnTo>
                  <a:pt x="1744662" y="1668463"/>
                </a:lnTo>
                <a:cubicBezTo>
                  <a:pt x="1725095" y="1690291"/>
                  <a:pt x="1705527" y="1712119"/>
                  <a:pt x="1684003" y="1731963"/>
                </a:cubicBezTo>
                <a:cubicBezTo>
                  <a:pt x="1684003" y="1731963"/>
                  <a:pt x="1684003" y="1731963"/>
                  <a:pt x="316246" y="1731963"/>
                </a:cubicBezTo>
                <a:cubicBezTo>
                  <a:pt x="294722" y="1712119"/>
                  <a:pt x="273198" y="1690291"/>
                  <a:pt x="255587" y="1668463"/>
                </a:cubicBezTo>
                <a:close/>
                <a:moveTo>
                  <a:pt x="177799" y="1571626"/>
                </a:moveTo>
                <a:lnTo>
                  <a:pt x="1824036" y="1571626"/>
                </a:lnTo>
                <a:cubicBezTo>
                  <a:pt x="1808376" y="1593031"/>
                  <a:pt x="1794674" y="1612491"/>
                  <a:pt x="1777057" y="1631951"/>
                </a:cubicBezTo>
                <a:cubicBezTo>
                  <a:pt x="1777057" y="1631951"/>
                  <a:pt x="1777057" y="1631951"/>
                  <a:pt x="222821" y="1631951"/>
                </a:cubicBezTo>
                <a:cubicBezTo>
                  <a:pt x="207161" y="1612491"/>
                  <a:pt x="191501" y="1593031"/>
                  <a:pt x="177799" y="1571626"/>
                </a:cubicBezTo>
                <a:close/>
                <a:moveTo>
                  <a:pt x="117474" y="1471613"/>
                </a:moveTo>
                <a:lnTo>
                  <a:pt x="1884361" y="1471613"/>
                </a:lnTo>
                <a:cubicBezTo>
                  <a:pt x="1872621" y="1492895"/>
                  <a:pt x="1860881" y="1514178"/>
                  <a:pt x="1847184" y="1533526"/>
                </a:cubicBezTo>
                <a:cubicBezTo>
                  <a:pt x="1847184" y="1533526"/>
                  <a:pt x="1847184" y="1533526"/>
                  <a:pt x="152694" y="1533526"/>
                </a:cubicBezTo>
                <a:cubicBezTo>
                  <a:pt x="140954" y="1514178"/>
                  <a:pt x="129214" y="1492895"/>
                  <a:pt x="117474" y="1471613"/>
                </a:cubicBezTo>
                <a:close/>
                <a:moveTo>
                  <a:pt x="69849" y="1373188"/>
                </a:moveTo>
                <a:lnTo>
                  <a:pt x="1928811" y="1373188"/>
                </a:lnTo>
                <a:cubicBezTo>
                  <a:pt x="1920984" y="1392647"/>
                  <a:pt x="1911200" y="1414053"/>
                  <a:pt x="1901416" y="1433513"/>
                </a:cubicBezTo>
                <a:cubicBezTo>
                  <a:pt x="1901416" y="1433513"/>
                  <a:pt x="1901416" y="1433513"/>
                  <a:pt x="97244" y="1433513"/>
                </a:cubicBezTo>
                <a:cubicBezTo>
                  <a:pt x="87460" y="1414053"/>
                  <a:pt x="79633" y="1392647"/>
                  <a:pt x="69849" y="1373188"/>
                </a:cubicBezTo>
                <a:close/>
                <a:moveTo>
                  <a:pt x="36512" y="1273176"/>
                </a:moveTo>
                <a:lnTo>
                  <a:pt x="1963737" y="1273176"/>
                </a:lnTo>
                <a:cubicBezTo>
                  <a:pt x="1957867" y="1295004"/>
                  <a:pt x="1950041" y="1316832"/>
                  <a:pt x="1942215" y="1336676"/>
                </a:cubicBezTo>
                <a:cubicBezTo>
                  <a:pt x="1942215" y="1336676"/>
                  <a:pt x="1942215" y="1336676"/>
                  <a:pt x="56078" y="1336676"/>
                </a:cubicBezTo>
                <a:cubicBezTo>
                  <a:pt x="48251" y="1316832"/>
                  <a:pt x="42382" y="1295004"/>
                  <a:pt x="36512" y="1273176"/>
                </a:cubicBezTo>
                <a:close/>
                <a:moveTo>
                  <a:pt x="12699" y="1176338"/>
                </a:moveTo>
                <a:lnTo>
                  <a:pt x="1985961" y="1176338"/>
                </a:lnTo>
                <a:cubicBezTo>
                  <a:pt x="1982046" y="1195797"/>
                  <a:pt x="1978131" y="1217203"/>
                  <a:pt x="1974215" y="1236663"/>
                </a:cubicBezTo>
                <a:cubicBezTo>
                  <a:pt x="1974215" y="1236663"/>
                  <a:pt x="1974215" y="1236663"/>
                  <a:pt x="26402" y="1236663"/>
                </a:cubicBezTo>
                <a:cubicBezTo>
                  <a:pt x="22487" y="1217203"/>
                  <a:pt x="16614" y="1195797"/>
                  <a:pt x="12699" y="1176338"/>
                </a:cubicBezTo>
                <a:close/>
                <a:moveTo>
                  <a:pt x="1587" y="1076326"/>
                </a:moveTo>
                <a:lnTo>
                  <a:pt x="2000249" y="1076326"/>
                </a:lnTo>
                <a:cubicBezTo>
                  <a:pt x="1998292" y="1097608"/>
                  <a:pt x="1996334" y="1118891"/>
                  <a:pt x="1992419" y="1138239"/>
                </a:cubicBezTo>
                <a:cubicBezTo>
                  <a:pt x="1992419" y="1138239"/>
                  <a:pt x="1992419" y="1138239"/>
                  <a:pt x="9417" y="1138239"/>
                </a:cubicBezTo>
                <a:cubicBezTo>
                  <a:pt x="5502" y="1118891"/>
                  <a:pt x="3545" y="1097608"/>
                  <a:pt x="1587" y="1076326"/>
                </a:cubicBezTo>
                <a:close/>
                <a:moveTo>
                  <a:pt x="0" y="977901"/>
                </a:moveTo>
                <a:cubicBezTo>
                  <a:pt x="0" y="977901"/>
                  <a:pt x="0" y="977901"/>
                  <a:pt x="2001837" y="977901"/>
                </a:cubicBezTo>
                <a:cubicBezTo>
                  <a:pt x="2001837" y="985838"/>
                  <a:pt x="2001837" y="991791"/>
                  <a:pt x="2001837" y="999729"/>
                </a:cubicBezTo>
                <a:cubicBezTo>
                  <a:pt x="2001837" y="1013620"/>
                  <a:pt x="2001837" y="1027510"/>
                  <a:pt x="2001837" y="1041401"/>
                </a:cubicBezTo>
                <a:cubicBezTo>
                  <a:pt x="2001837" y="1041401"/>
                  <a:pt x="2001837" y="1041401"/>
                  <a:pt x="0" y="1041401"/>
                </a:cubicBezTo>
                <a:cubicBezTo>
                  <a:pt x="0" y="1027510"/>
                  <a:pt x="0" y="1013620"/>
                  <a:pt x="0" y="999729"/>
                </a:cubicBezTo>
                <a:cubicBezTo>
                  <a:pt x="0" y="991791"/>
                  <a:pt x="0" y="985838"/>
                  <a:pt x="0" y="977901"/>
                </a:cubicBezTo>
                <a:close/>
                <a:moveTo>
                  <a:pt x="5502" y="877888"/>
                </a:moveTo>
                <a:lnTo>
                  <a:pt x="1994376" y="877888"/>
                </a:lnTo>
                <a:cubicBezTo>
                  <a:pt x="1998292" y="899716"/>
                  <a:pt x="1998292" y="919560"/>
                  <a:pt x="2000249" y="941388"/>
                </a:cubicBezTo>
                <a:cubicBezTo>
                  <a:pt x="2000249" y="941388"/>
                  <a:pt x="2000249" y="941388"/>
                  <a:pt x="1587" y="941388"/>
                </a:cubicBezTo>
                <a:cubicBezTo>
                  <a:pt x="1587" y="919560"/>
                  <a:pt x="3545" y="899716"/>
                  <a:pt x="5502" y="877888"/>
                </a:cubicBezTo>
                <a:close/>
                <a:moveTo>
                  <a:pt x="22851" y="781051"/>
                </a:moveTo>
                <a:lnTo>
                  <a:pt x="1977398" y="781051"/>
                </a:lnTo>
                <a:cubicBezTo>
                  <a:pt x="1981311" y="800399"/>
                  <a:pt x="1985224" y="821681"/>
                  <a:pt x="1989137" y="842964"/>
                </a:cubicBezTo>
                <a:cubicBezTo>
                  <a:pt x="1989137" y="842964"/>
                  <a:pt x="1989137" y="842964"/>
                  <a:pt x="11112" y="842964"/>
                </a:cubicBezTo>
                <a:cubicBezTo>
                  <a:pt x="15025" y="821681"/>
                  <a:pt x="18938" y="800399"/>
                  <a:pt x="22851" y="781051"/>
                </a:cubicBezTo>
                <a:close/>
                <a:moveTo>
                  <a:pt x="50947" y="681038"/>
                </a:moveTo>
                <a:lnTo>
                  <a:pt x="1950889" y="681038"/>
                </a:lnTo>
                <a:cubicBezTo>
                  <a:pt x="1956759" y="702320"/>
                  <a:pt x="1962629" y="721668"/>
                  <a:pt x="1968499" y="742951"/>
                </a:cubicBezTo>
                <a:cubicBezTo>
                  <a:pt x="1968499" y="742951"/>
                  <a:pt x="1968499" y="742951"/>
                  <a:pt x="33337" y="742951"/>
                </a:cubicBezTo>
                <a:cubicBezTo>
                  <a:pt x="37250" y="721668"/>
                  <a:pt x="45077" y="702320"/>
                  <a:pt x="50947" y="681038"/>
                </a:cubicBezTo>
                <a:close/>
                <a:moveTo>
                  <a:pt x="88945" y="582613"/>
                </a:moveTo>
                <a:lnTo>
                  <a:pt x="1909345" y="582613"/>
                </a:lnTo>
                <a:cubicBezTo>
                  <a:pt x="1919132" y="602457"/>
                  <a:pt x="1928919" y="624285"/>
                  <a:pt x="1936749" y="646113"/>
                </a:cubicBezTo>
                <a:cubicBezTo>
                  <a:pt x="1936749" y="646113"/>
                  <a:pt x="1936749" y="646113"/>
                  <a:pt x="63499" y="646113"/>
                </a:cubicBezTo>
                <a:cubicBezTo>
                  <a:pt x="71329" y="624285"/>
                  <a:pt x="79158" y="602457"/>
                  <a:pt x="88945" y="582613"/>
                </a:cubicBezTo>
                <a:close/>
                <a:moveTo>
                  <a:pt x="143166" y="482601"/>
                </a:moveTo>
                <a:lnTo>
                  <a:pt x="1859038" y="482601"/>
                </a:lnTo>
                <a:cubicBezTo>
                  <a:pt x="1870777" y="504429"/>
                  <a:pt x="1882516" y="524273"/>
                  <a:pt x="1892299" y="546101"/>
                </a:cubicBezTo>
                <a:cubicBezTo>
                  <a:pt x="1892299" y="546101"/>
                  <a:pt x="1892299" y="546101"/>
                  <a:pt x="107949" y="546101"/>
                </a:cubicBezTo>
                <a:cubicBezTo>
                  <a:pt x="119688" y="524273"/>
                  <a:pt x="131427" y="504429"/>
                  <a:pt x="143166" y="482601"/>
                </a:cubicBezTo>
                <a:close/>
                <a:moveTo>
                  <a:pt x="211675" y="385763"/>
                </a:moveTo>
                <a:lnTo>
                  <a:pt x="1790161" y="385763"/>
                </a:lnTo>
                <a:cubicBezTo>
                  <a:pt x="1805809" y="405111"/>
                  <a:pt x="1821457" y="426393"/>
                  <a:pt x="1835149" y="447676"/>
                </a:cubicBezTo>
                <a:cubicBezTo>
                  <a:pt x="1835149" y="447676"/>
                  <a:pt x="1835149" y="447676"/>
                  <a:pt x="166687" y="447676"/>
                </a:cubicBezTo>
                <a:cubicBezTo>
                  <a:pt x="180379" y="426393"/>
                  <a:pt x="196027" y="405111"/>
                  <a:pt x="211675" y="385763"/>
                </a:cubicBezTo>
                <a:close/>
                <a:moveTo>
                  <a:pt x="298431" y="287338"/>
                </a:moveTo>
                <a:cubicBezTo>
                  <a:pt x="298431" y="287338"/>
                  <a:pt x="298431" y="287338"/>
                  <a:pt x="1701818" y="287338"/>
                </a:cubicBezTo>
                <a:cubicBezTo>
                  <a:pt x="1721391" y="306797"/>
                  <a:pt x="1740964" y="326257"/>
                  <a:pt x="1760537" y="347663"/>
                </a:cubicBezTo>
                <a:cubicBezTo>
                  <a:pt x="1760537" y="347663"/>
                  <a:pt x="1760537" y="347663"/>
                  <a:pt x="239712" y="347663"/>
                </a:cubicBezTo>
                <a:cubicBezTo>
                  <a:pt x="257328" y="326257"/>
                  <a:pt x="276901" y="306797"/>
                  <a:pt x="298431" y="287338"/>
                </a:cubicBezTo>
                <a:close/>
                <a:moveTo>
                  <a:pt x="414499" y="187326"/>
                </a:moveTo>
                <a:lnTo>
                  <a:pt x="1585379" y="187326"/>
                </a:lnTo>
                <a:cubicBezTo>
                  <a:pt x="1612791" y="207170"/>
                  <a:pt x="1638245" y="228998"/>
                  <a:pt x="1663699" y="250826"/>
                </a:cubicBezTo>
                <a:cubicBezTo>
                  <a:pt x="1663699" y="250826"/>
                  <a:pt x="1663699" y="250826"/>
                  <a:pt x="338137" y="250826"/>
                </a:cubicBezTo>
                <a:cubicBezTo>
                  <a:pt x="361633" y="228998"/>
                  <a:pt x="389045" y="207170"/>
                  <a:pt x="414499" y="187326"/>
                </a:cubicBezTo>
                <a:close/>
                <a:moveTo>
                  <a:pt x="585335" y="90488"/>
                </a:moveTo>
                <a:lnTo>
                  <a:pt x="1414913" y="90488"/>
                </a:lnTo>
                <a:cubicBezTo>
                  <a:pt x="1456000" y="108001"/>
                  <a:pt x="1493175" y="127461"/>
                  <a:pt x="1530349" y="150813"/>
                </a:cubicBezTo>
                <a:cubicBezTo>
                  <a:pt x="1530349" y="150813"/>
                  <a:pt x="1530349" y="150813"/>
                  <a:pt x="469899" y="150813"/>
                </a:cubicBezTo>
                <a:cubicBezTo>
                  <a:pt x="507073" y="127461"/>
                  <a:pt x="546204" y="108001"/>
                  <a:pt x="585335" y="90488"/>
                </a:cubicBezTo>
                <a:close/>
                <a:moveTo>
                  <a:pt x="999330" y="0"/>
                </a:moveTo>
                <a:cubicBezTo>
                  <a:pt x="1112889" y="0"/>
                  <a:pt x="1220574" y="17463"/>
                  <a:pt x="1322386" y="52388"/>
                </a:cubicBezTo>
                <a:cubicBezTo>
                  <a:pt x="1322386" y="52388"/>
                  <a:pt x="1322386" y="52388"/>
                  <a:pt x="676274" y="52388"/>
                </a:cubicBezTo>
                <a:cubicBezTo>
                  <a:pt x="778086" y="17463"/>
                  <a:pt x="887729" y="0"/>
                  <a:pt x="999330" y="0"/>
                </a:cubicBezTo>
                <a:close/>
              </a:path>
            </a:pathLst>
          </a:custGeom>
          <a:gradFill>
            <a:gsLst>
              <a:gs pos="0">
                <a:srgbClr val="6D73E8">
                  <a:alpha val="55000"/>
                </a:srgbClr>
              </a:gs>
              <a:gs pos="76000">
                <a:srgbClr val="2065D5"/>
              </a:gs>
            </a:gsLst>
            <a:lin ang="0" scaled="0"/>
          </a:gradFill>
          <a:ln>
            <a:noFill/>
          </a:ln>
        </p:spPr>
        <p:txBody>
          <a:bodyPr vert="horz" wrap="square" lIns="91440" tIns="45720" rIns="91440" bIns="45720" numCol="1" anchor="t" anchorCtr="0" compatLnSpc="1">
            <a:noAutofit/>
          </a:bodyPr>
          <a:lstStyle/>
          <a:p>
            <a:endParaRPr lang="zh-CN" altLang="en-US" dirty="0">
              <a:solidFill>
                <a:schemeClr val="bg1"/>
              </a:solidFill>
            </a:endParaRPr>
          </a:p>
        </p:txBody>
      </p:sp>
      <p:sp>
        <p:nvSpPr>
          <p:cNvPr id="13" name="î$1ïḑé"/>
          <p:cNvSpPr/>
          <p:nvPr/>
        </p:nvSpPr>
        <p:spPr>
          <a:xfrm>
            <a:off x="6513803" y="5371996"/>
            <a:ext cx="6444343" cy="741957"/>
          </a:xfrm>
          <a:prstGeom prst="roundRect">
            <a:avLst>
              <a:gd name="adj" fmla="val 50000"/>
            </a:avLst>
          </a:prstGeom>
          <a:gradFill>
            <a:gsLst>
              <a:gs pos="0">
                <a:srgbClr val="7874E2"/>
              </a:gs>
              <a:gs pos="76000">
                <a:srgbClr val="2261D3">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iŝļiḓé"/>
          <p:cNvSpPr/>
          <p:nvPr/>
        </p:nvSpPr>
        <p:spPr>
          <a:xfrm>
            <a:off x="278213" y="289242"/>
            <a:ext cx="6444343" cy="741957"/>
          </a:xfrm>
          <a:prstGeom prst="roundRect">
            <a:avLst>
              <a:gd name="adj" fmla="val 50000"/>
            </a:avLst>
          </a:prstGeom>
          <a:gradFill>
            <a:gsLst>
              <a:gs pos="0">
                <a:srgbClr val="7874E2"/>
              </a:gs>
              <a:gs pos="76000">
                <a:srgbClr val="2261D3">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987550" y="1929130"/>
            <a:ext cx="8203565" cy="3415030"/>
          </a:xfrm>
          <a:prstGeom prst="rect">
            <a:avLst/>
          </a:prstGeom>
          <a:noFill/>
          <a:ln w="9525">
            <a:noFill/>
          </a:ln>
        </p:spPr>
        <p:txBody>
          <a:bodyPr wrap="square">
            <a:spAutoFit/>
          </a:bodyPr>
          <a:p>
            <a:pPr marL="285750" indent="-285750">
              <a:lnSpc>
                <a:spcPct val="150000"/>
              </a:lnSpc>
              <a:buFont typeface="Wingdings" panose="05000000000000000000" charset="0"/>
              <a:buChar char=""/>
            </a:pPr>
            <a:r>
              <a:rPr lang="en-US" altLang="zh-CN" b="0">
                <a:solidFill>
                  <a:schemeClr val="tx1"/>
                </a:solidFill>
                <a:latin typeface="阿里巴巴普惠体" panose="00020600040101010101" charset="-122"/>
                <a:ea typeface="阿里巴巴普惠体" panose="00020600040101010101" charset="-122"/>
                <a:cs typeface="Times New Roman" panose="02020503050405090304" charset="0"/>
              </a:rPr>
              <a:t>Karmada Github </a:t>
            </a:r>
            <a:r>
              <a:rPr lang="zh-CN" altLang="en-US" b="0">
                <a:solidFill>
                  <a:schemeClr val="tx1"/>
                </a:solidFill>
                <a:latin typeface="阿里巴巴普惠体" panose="00020600040101010101" charset="-122"/>
                <a:ea typeface="阿里巴巴普惠体" panose="00020600040101010101" charset="-122"/>
                <a:cs typeface="Times New Roman" panose="02020503050405090304" charset="0"/>
              </a:rPr>
              <a:t>仓库</a:t>
            </a:r>
            <a:endParaRPr lang="zh-CN" altLang="en-US" b="0">
              <a:solidFill>
                <a:schemeClr val="tx1"/>
              </a:solidFill>
              <a:latin typeface="阿里巴巴普惠体" panose="00020600040101010101" charset="-122"/>
              <a:ea typeface="阿里巴巴普惠体" panose="00020600040101010101" charset="-122"/>
              <a:cs typeface="Times New Roman" panose="02020503050405090304" charset="0"/>
            </a:endParaRPr>
          </a:p>
          <a:p>
            <a:pPr marL="742950" lvl="1" indent="-285750">
              <a:lnSpc>
                <a:spcPct val="150000"/>
              </a:lnSpc>
              <a:buFont typeface="Wingdings" panose="05000000000000000000" charset="0"/>
              <a:buChar char=""/>
            </a:pPr>
            <a:r>
              <a:rPr lang="zh-CN" altLang="en-US">
                <a:sym typeface="+mn-ea"/>
              </a:rPr>
              <a:t>https://github.com/karmada-io/karmada</a:t>
            </a:r>
            <a:endParaRPr lang="zh-CN" altLang="en-US">
              <a:sym typeface="+mn-ea"/>
            </a:endParaRPr>
          </a:p>
          <a:p>
            <a:pPr marL="742950" lvl="1" indent="-285750">
              <a:lnSpc>
                <a:spcPct val="150000"/>
              </a:lnSpc>
              <a:buFont typeface="Wingdings" panose="05000000000000000000" charset="0"/>
              <a:buChar char=""/>
            </a:pPr>
            <a:r>
              <a:rPr lang="en-US" altLang="zh-CN">
                <a:sym typeface="+mn-ea"/>
              </a:rPr>
              <a:t>https://karmada.io</a:t>
            </a:r>
            <a:endParaRPr lang="zh-CN" altLang="en-US">
              <a:sym typeface="+mn-ea"/>
            </a:endParaRPr>
          </a:p>
          <a:p>
            <a:pPr marL="285750" indent="-285750">
              <a:lnSpc>
                <a:spcPct val="150000"/>
              </a:lnSpc>
              <a:buFont typeface="Wingdings" panose="05000000000000000000" charset="0"/>
              <a:buChar char=""/>
            </a:pPr>
            <a:r>
              <a:rPr lang="en-US" altLang="zh-CN">
                <a:sym typeface="+mn-ea"/>
              </a:rPr>
              <a:t>Karmada Operator </a:t>
            </a:r>
            <a:r>
              <a:rPr lang="zh-CN" altLang="en-US">
                <a:sym typeface="+mn-ea"/>
              </a:rPr>
              <a:t>仓库</a:t>
            </a:r>
            <a:endParaRPr lang="zh-CN" altLang="en-US">
              <a:sym typeface="+mn-ea"/>
            </a:endParaRPr>
          </a:p>
          <a:p>
            <a:pPr marL="742950" lvl="1" indent="-285750">
              <a:lnSpc>
                <a:spcPct val="150000"/>
              </a:lnSpc>
              <a:buFont typeface="Wingdings" panose="05000000000000000000" charset="0"/>
              <a:buChar char=""/>
            </a:pPr>
            <a:r>
              <a:rPr lang="en-US" altLang="zh-CN">
                <a:sym typeface="+mn-ea"/>
              </a:rPr>
              <a:t> https://github.com/daocloud/karmada-operator</a:t>
            </a:r>
            <a:endParaRPr lang="en-US" altLang="zh-CN">
              <a:sym typeface="+mn-ea"/>
            </a:endParaRPr>
          </a:p>
          <a:p>
            <a:pPr lvl="1" indent="0">
              <a:lnSpc>
                <a:spcPct val="150000"/>
              </a:lnSpc>
              <a:buFont typeface="Wingdings" panose="05000000000000000000" charset="0"/>
              <a:buNone/>
            </a:pPr>
            <a:endParaRPr lang="en-US" altLang="zh-CN">
              <a:sym typeface="+mn-ea"/>
            </a:endParaRPr>
          </a:p>
          <a:p>
            <a:pPr marL="285750" indent="-285750">
              <a:lnSpc>
                <a:spcPct val="150000"/>
              </a:lnSpc>
              <a:buFont typeface="Wingdings" panose="05000000000000000000" charset="0"/>
              <a:buChar char=""/>
            </a:pPr>
            <a:r>
              <a:rPr lang="en-US" altLang="zh-CN" b="1">
                <a:solidFill>
                  <a:schemeClr val="accent1"/>
                </a:solidFill>
                <a:sym typeface="+mn-ea"/>
              </a:rPr>
              <a:t>DaoCloud 5.0 </a:t>
            </a:r>
            <a:r>
              <a:rPr lang="zh-CN" altLang="en-US" b="1">
                <a:solidFill>
                  <a:schemeClr val="accent1"/>
                </a:solidFill>
                <a:sym typeface="+mn-ea"/>
              </a:rPr>
              <a:t>多云编排</a:t>
            </a:r>
            <a:r>
              <a:rPr lang="en-US" altLang="zh-CN" b="1">
                <a:solidFill>
                  <a:schemeClr val="accent1"/>
                </a:solidFill>
                <a:sym typeface="+mn-ea"/>
              </a:rPr>
              <a:t> </a:t>
            </a:r>
            <a:r>
              <a:rPr lang="zh-CN" altLang="en-US" b="1">
                <a:solidFill>
                  <a:schemeClr val="accent1"/>
                </a:solidFill>
                <a:sym typeface="+mn-ea"/>
              </a:rPr>
              <a:t>介绍文档</a:t>
            </a:r>
            <a:r>
              <a:rPr lang="en-US" altLang="zh-CN">
                <a:solidFill>
                  <a:schemeClr val="accent1"/>
                </a:solidFill>
                <a:sym typeface="+mn-ea"/>
              </a:rPr>
              <a:t> </a:t>
            </a:r>
            <a:endParaRPr lang="en-US" altLang="zh-CN">
              <a:solidFill>
                <a:schemeClr val="accent1"/>
              </a:solidFill>
              <a:sym typeface="+mn-ea"/>
            </a:endParaRPr>
          </a:p>
          <a:p>
            <a:pPr marL="742950" lvl="1" indent="-285750">
              <a:lnSpc>
                <a:spcPct val="150000"/>
              </a:lnSpc>
              <a:buFont typeface="Wingdings" panose="05000000000000000000" charset="0"/>
              <a:buChar char=""/>
            </a:pPr>
            <a:r>
              <a:rPr lang="en-US" altLang="zh-CN" b="0">
                <a:solidFill>
                  <a:schemeClr val="tx1"/>
                </a:solidFill>
                <a:latin typeface="阿里巴巴普惠体" panose="00020600040101010101" charset="-122"/>
                <a:ea typeface="阿里巴巴普惠体" panose="00020600040101010101" charset="-122"/>
                <a:cs typeface="Times New Roman" panose="02020503050405090304" charset="0"/>
              </a:rPr>
              <a:t>https://docs.daocloud.io/kairship/01product/whatiskairship/</a:t>
            </a:r>
            <a:endParaRPr lang="en-US" altLang="zh-CN" b="0">
              <a:solidFill>
                <a:schemeClr val="tx1"/>
              </a:solidFill>
              <a:latin typeface="阿里巴巴普惠体" panose="00020600040101010101" charset="-122"/>
              <a:ea typeface="阿里巴巴普惠体" panose="00020600040101010101" charset="-122"/>
              <a:cs typeface="Times New Roman" panose="02020503050405090304" charset="0"/>
            </a:endParaRPr>
          </a:p>
        </p:txBody>
      </p:sp>
      <p:sp>
        <p:nvSpPr>
          <p:cNvPr id="54" name="i$líḋe"/>
          <p:cNvSpPr>
            <a:spLocks noGrp="1"/>
          </p:cNvSpPr>
          <p:nvPr>
            <p:ph type="title"/>
          </p:nvPr>
        </p:nvSpPr>
        <p:spPr>
          <a:xfrm>
            <a:off x="660400" y="0"/>
            <a:ext cx="10858500" cy="1028700"/>
          </a:xfrm>
        </p:spPr>
        <p:txBody>
          <a:bodyPr/>
          <a:p>
            <a:r>
              <a:rPr dirty="0">
                <a:solidFill>
                  <a:schemeClr val="accent1"/>
                </a:solidFill>
                <a:latin typeface="阿里巴巴普惠体" panose="00020600040101010101" charset="-122"/>
                <a:ea typeface="阿里巴巴普惠体" panose="00020600040101010101" charset="-122"/>
              </a:rPr>
              <a:t>相关资料</a:t>
            </a:r>
            <a:r>
              <a:rPr dirty="0">
                <a:solidFill>
                  <a:schemeClr val="accent1"/>
                </a:solidFill>
                <a:latin typeface="阿里巴巴普惠体" panose="00020600040101010101" charset="-122"/>
                <a:ea typeface="阿里巴巴普惠体" panose="00020600040101010101" charset="-122"/>
              </a:rPr>
              <a:t>传送门</a:t>
            </a:r>
            <a:endParaRPr dirty="0">
              <a:solidFill>
                <a:schemeClr val="accent1"/>
              </a:solidFill>
              <a:latin typeface="阿里巴巴普惠体" panose="00020600040101010101" charset="-122"/>
              <a:ea typeface="阿里巴巴普惠体"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î$ḻîḋe"/>
        <p:cNvGrpSpPr/>
        <p:nvPr/>
      </p:nvGrpSpPr>
      <p:grpSpPr>
        <a:xfrm>
          <a:off x="0" y="0"/>
          <a:ext cx="0" cy="0"/>
          <a:chOff x="0" y="0"/>
          <a:chExt cx="0" cy="0"/>
        </a:xfrm>
      </p:grpSpPr>
      <p:sp>
        <p:nvSpPr>
          <p:cNvPr id="3" name="îśľïḓê"/>
          <p:cNvSpPr>
            <a:spLocks noGrp="1"/>
          </p:cNvSpPr>
          <p:nvPr>
            <p:ph type="body" sz="quarter" idx="13"/>
          </p:nvPr>
        </p:nvSpPr>
        <p:spPr>
          <a:xfrm>
            <a:off x="3575685" y="2421255"/>
            <a:ext cx="5070475" cy="1642745"/>
          </a:xfrm>
        </p:spPr>
        <p:txBody>
          <a:bodyPr anchor="ctr" anchorCtr="0">
            <a:normAutofit/>
          </a:bodyPr>
          <a:lstStyle/>
          <a:p>
            <a:pPr marL="0" indent="0" algn="ctr">
              <a:buNone/>
            </a:pPr>
            <a:r>
              <a:rPr altLang="en-GB" sz="6600" b="1" dirty="0">
                <a:solidFill>
                  <a:srgbClr val="FFFFFF"/>
                </a:solidFill>
                <a:latin typeface="Alibaba PuHuiTi Bold" panose="00020600040101010101" charset="-122"/>
                <a:ea typeface="Alibaba PuHuiTi Bold" panose="00020600040101010101" charset="-122"/>
              </a:rPr>
              <a:t>THANKS.</a:t>
            </a:r>
            <a:endParaRPr lang="zh-CN" altLang="en-GB" sz="6600" b="1" dirty="0">
              <a:solidFill>
                <a:srgbClr val="FFFFFF"/>
              </a:solidFill>
              <a:latin typeface="Alibaba PuHuiTi Bold" panose="00020600040101010101" charset="-122"/>
              <a:ea typeface="Alibaba PuHuiTi Bold" panose="00020600040101010101" charset="-122"/>
            </a:endParaRPr>
          </a:p>
        </p:txBody>
      </p:sp>
      <p:sp>
        <p:nvSpPr>
          <p:cNvPr id="12" name="iṩľïḑe"/>
          <p:cNvSpPr>
            <a:spLocks noGrp="1"/>
          </p:cNvSpPr>
          <p:nvPr/>
        </p:nvSpPr>
        <p:spPr>
          <a:xfrm>
            <a:off x="5160010" y="5012690"/>
            <a:ext cx="5568950" cy="612140"/>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90204" pitchFamily="34" charset="0"/>
              <a:buNone/>
              <a:defRPr lang="en-US" altLang="zh-CN" sz="1200" b="0" kern="1200" smtClean="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lang="en-US" altLang="zh-CN" sz="1600" kern="1200" smtClean="0">
                <a:solidFill>
                  <a:srgbClr val="00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lang="en-US" altLang="zh-CN" sz="1400" kern="1200" smtClean="0">
                <a:solidFill>
                  <a:srgbClr val="00000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lang="en-US" altLang="zh-CN" sz="1200" kern="1200" smtClean="0">
                <a:solidFill>
                  <a:srgbClr val="00000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lang="zh-CN" altLang="en-US"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GB" sz="2000" dirty="0" err="1">
                <a:solidFill>
                  <a:srgbClr val="FFFFFF"/>
                </a:solidFill>
                <a:latin typeface="阿里巴巴普惠体" panose="00020600040101010101" charset="-122"/>
                <a:ea typeface="阿里巴巴普惠体" panose="00020600040101010101" charset="-122"/>
                <a:cs typeface="Alibaba PuHuiTi Medium" panose="00020600040101010101" charset="-122"/>
              </a:rPr>
              <a:t>卢传佳（船长）</a:t>
            </a:r>
            <a:r>
              <a:rPr sz="2000" dirty="0" err="1">
                <a:solidFill>
                  <a:srgbClr val="FFFFFF"/>
                </a:solidFill>
                <a:latin typeface="阿里巴巴普惠体" panose="00020600040101010101" charset="-122"/>
                <a:ea typeface="阿里巴巴普惠体" panose="00020600040101010101" charset="-122"/>
                <a:cs typeface="Alibaba PuHuiTi Medium" panose="00020600040101010101" charset="-122"/>
              </a:rPr>
              <a:t> --  </a:t>
            </a:r>
            <a:r>
              <a:rPr lang="en-GB" altLang="zh-CN" sz="2000" dirty="0" err="1">
                <a:solidFill>
                  <a:srgbClr val="FFFFFF"/>
                </a:solidFill>
                <a:latin typeface="阿里巴巴普惠体" panose="00020600040101010101" charset="-122"/>
                <a:ea typeface="阿里巴巴普惠体" panose="00020600040101010101" charset="-122"/>
                <a:cs typeface="Alibaba PuHuiTi Medium" panose="00020600040101010101" charset="-122"/>
              </a:rPr>
              <a:t>DaoC</a:t>
            </a:r>
            <a:r>
              <a:rPr lang="en-US" altLang="zh-CN" sz="2000" dirty="0">
                <a:solidFill>
                  <a:srgbClr val="FFFFFF"/>
                </a:solidFill>
                <a:latin typeface="阿里巴巴普惠体" panose="00020600040101010101" charset="-122"/>
                <a:ea typeface="阿里巴巴普惠体" panose="00020600040101010101" charset="-122"/>
                <a:cs typeface="Alibaba PuHuiTi Medium" panose="00020600040101010101" charset="-122"/>
              </a:rPr>
              <a:t>l</a:t>
            </a:r>
            <a:r>
              <a:rPr lang="en-GB" altLang="zh-CN" sz="2000" dirty="0">
                <a:solidFill>
                  <a:srgbClr val="FFFFFF"/>
                </a:solidFill>
                <a:latin typeface="阿里巴巴普惠体" panose="00020600040101010101" charset="-122"/>
                <a:ea typeface="阿里巴巴普惠体" panose="00020600040101010101" charset="-122"/>
                <a:cs typeface="Alibaba PuHuiTi Medium" panose="00020600040101010101" charset="-122"/>
              </a:rPr>
              <a:t>oud</a:t>
            </a:r>
            <a:r>
              <a:rPr altLang="en-GB" sz="2000" dirty="0">
                <a:solidFill>
                  <a:srgbClr val="FFFFFF"/>
                </a:solidFill>
                <a:latin typeface="阿里巴巴普惠体" panose="00020600040101010101" charset="-122"/>
                <a:ea typeface="阿里巴巴普惠体" panose="00020600040101010101" charset="-122"/>
                <a:cs typeface="Alibaba PuHuiTi Medium" panose="00020600040101010101" charset="-122"/>
              </a:rPr>
              <a:t> </a:t>
            </a:r>
            <a:r>
              <a:rPr lang="zh-CN" altLang="en-US" sz="2000" dirty="0">
                <a:solidFill>
                  <a:srgbClr val="FFFFFF"/>
                </a:solidFill>
                <a:latin typeface="阿里巴巴普惠体" panose="00020600040101010101" charset="-122"/>
                <a:ea typeface="阿里巴巴普惠体" panose="00020600040101010101" charset="-122"/>
                <a:cs typeface="Alibaba PuHuiTi Medium" panose="00020600040101010101" charset="-122"/>
              </a:rPr>
              <a:t>高级产品经理</a:t>
            </a:r>
            <a:endParaRPr lang="zh-CN" altLang="en-US" sz="2000" dirty="0">
              <a:solidFill>
                <a:srgbClr val="FFFFFF"/>
              </a:solidFill>
              <a:latin typeface="阿里巴巴普惠体" panose="00020600040101010101" charset="-122"/>
              <a:ea typeface="阿里巴巴普惠体" panose="00020600040101010101" charset="-122"/>
              <a:cs typeface="Alibaba PuHuiTi Medium" panose="00020600040101010101"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177415" y="2925445"/>
            <a:ext cx="7837170" cy="1028700"/>
          </a:xfrm>
        </p:spPr>
        <p:txBody>
          <a:bodyPr vert="horz" lIns="91440" tIns="45720" rIns="91440" bIns="45720" rtlCol="0" anchor="ctr" anchorCtr="0">
            <a:normAutofit/>
          </a:bodyPr>
          <a:lstStyle/>
          <a:p>
            <a:pPr lvl="0" algn="ctr">
              <a:buClrTx/>
              <a:buSzTx/>
              <a:buFontTx/>
            </a:pPr>
            <a:r>
              <a:rPr dirty="0">
                <a:solidFill>
                  <a:schemeClr val="accent1"/>
                </a:solidFill>
                <a:latin typeface="阿里巴巴普惠体" panose="00020600040101010101" charset="-122"/>
                <a:ea typeface="阿里巴巴普惠体" panose="00020600040101010101" charset="-122"/>
                <a:sym typeface="+mn-ea"/>
              </a:rPr>
              <a:t>什么是软件应用发展历程中最重要的问题 ？</a:t>
            </a:r>
            <a:endParaRPr dirty="0">
              <a:solidFill>
                <a:schemeClr val="accent1"/>
              </a:solidFill>
              <a:latin typeface="阿里巴巴普惠体" panose="00020600040101010101" charset="-122"/>
              <a:ea typeface="阿里巴巴普惠体" panose="00020600040101010101" charset="-122"/>
              <a:sym typeface="+mn-ea"/>
            </a:endParaRPr>
          </a:p>
        </p:txBody>
      </p:sp>
      <p:sp>
        <p:nvSpPr>
          <p:cNvPr id="3" name="灯片编号占位符 2"/>
          <p:cNvSpPr>
            <a:spLocks noGrp="1"/>
          </p:cNvSpPr>
          <p:nvPr>
            <p:ph type="sldNum" sz="quarter" idx="12"/>
          </p:nvPr>
        </p:nvSpPr>
        <p:spPr>
          <a:xfrm>
            <a:off x="8857452" y="6438900"/>
            <a:ext cx="2661448" cy="215900"/>
          </a:xfrm>
        </p:spPr>
        <p:txBody>
          <a:bodyPr/>
          <a:p>
            <a:fld id="{7F65B630-C7FF-41C0-9923-C5E5E29EED8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177415" y="2925445"/>
            <a:ext cx="7837170" cy="1028700"/>
          </a:xfrm>
        </p:spPr>
        <p:txBody>
          <a:bodyPr vert="horz" lIns="91440" tIns="45720" rIns="91440" bIns="45720" rtlCol="0" anchor="ctr" anchorCtr="0">
            <a:normAutofit/>
          </a:bodyPr>
          <a:lstStyle/>
          <a:p>
            <a:pPr lvl="0" algn="ctr">
              <a:buClrTx/>
              <a:buSzTx/>
              <a:buFontTx/>
            </a:pPr>
            <a:r>
              <a:rPr dirty="0">
                <a:solidFill>
                  <a:schemeClr val="accent1"/>
                </a:solidFill>
                <a:latin typeface="阿里巴巴普惠体" panose="00020600040101010101" charset="-122"/>
                <a:ea typeface="阿里巴巴普惠体" panose="00020600040101010101" charset="-122"/>
                <a:sym typeface="+mn-ea"/>
              </a:rPr>
              <a:t>什么是软件应用发展历程中最重要的问题 ？</a:t>
            </a:r>
            <a:endParaRPr dirty="0">
              <a:solidFill>
                <a:schemeClr val="accent1"/>
              </a:solidFill>
              <a:latin typeface="阿里巴巴普惠体" panose="00020600040101010101" charset="-122"/>
              <a:ea typeface="阿里巴巴普惠体" panose="00020600040101010101" charset="-122"/>
              <a:sym typeface="+mn-ea"/>
            </a:endParaRPr>
          </a:p>
        </p:txBody>
      </p:sp>
      <p:sp>
        <p:nvSpPr>
          <p:cNvPr id="3" name="灯片编号占位符 2"/>
          <p:cNvSpPr>
            <a:spLocks noGrp="1"/>
          </p:cNvSpPr>
          <p:nvPr>
            <p:ph type="sldNum" sz="quarter" idx="12"/>
          </p:nvPr>
        </p:nvSpPr>
        <p:spPr>
          <a:xfrm>
            <a:off x="8857452" y="6438900"/>
            <a:ext cx="2661448" cy="215900"/>
          </a:xfrm>
        </p:spPr>
        <p:txBody>
          <a:bodyPr/>
          <a:p>
            <a:fld id="{7F65B630-C7FF-41C0-9923-C5E5E29EED81}" type="slidenum">
              <a:rPr lang="zh-CN" altLang="en-US" smtClean="0"/>
            </a:fld>
            <a:endParaRPr lang="zh-CN" altLang="en-US"/>
          </a:p>
        </p:txBody>
      </p:sp>
      <p:sp>
        <p:nvSpPr>
          <p:cNvPr id="4" name="矩形 3"/>
          <p:cNvSpPr/>
          <p:nvPr/>
        </p:nvSpPr>
        <p:spPr>
          <a:xfrm>
            <a:off x="0" y="0"/>
            <a:ext cx="12192000" cy="6858000"/>
          </a:xfrm>
          <a:prstGeom prst="rect">
            <a:avLst/>
          </a:prstGeom>
          <a:solidFill>
            <a:schemeClr val="bg2">
              <a:lumMod val="1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椭圆 4"/>
          <p:cNvSpPr/>
          <p:nvPr/>
        </p:nvSpPr>
        <p:spPr>
          <a:xfrm>
            <a:off x="3359785" y="2348865"/>
            <a:ext cx="1944370" cy="1944370"/>
          </a:xfrm>
          <a:prstGeom prst="ellipse">
            <a:avLst/>
          </a:prstGeom>
          <a:gradFill rotWithShape="0">
            <a:gsLst>
              <a:gs pos="0">
                <a:srgbClr val="14CD68"/>
              </a:gs>
              <a:gs pos="100000">
                <a:srgbClr val="0B6E38"/>
              </a:gs>
            </a:gsLst>
            <a:lin ang="4440000" scaled="0"/>
          </a:gradFill>
          <a:ln>
            <a:noFill/>
          </a:ln>
          <a:effectLst>
            <a:outerShdw blurRad="482600" dist="38100" dir="8640000" algn="tl" rotWithShape="0">
              <a:srgbClr val="8FA7D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4000" b="1">
                <a:latin typeface="阿里巴巴普惠体" panose="00020600040101010101" charset="-122"/>
                <a:ea typeface="阿里巴巴普惠体" panose="00020600040101010101" charset="-122"/>
              </a:rPr>
              <a:t>稳定</a:t>
            </a:r>
            <a:endParaRPr lang="zh-CN" altLang="en-US" sz="4000" b="1">
              <a:latin typeface="阿里巴巴普惠体" panose="00020600040101010101" charset="-122"/>
              <a:ea typeface="阿里巴巴普惠体" panose="00020600040101010101" charset="-122"/>
            </a:endParaRPr>
          </a:p>
        </p:txBody>
      </p:sp>
      <p:sp>
        <p:nvSpPr>
          <p:cNvPr id="6" name="椭圆 5"/>
          <p:cNvSpPr/>
          <p:nvPr/>
        </p:nvSpPr>
        <p:spPr>
          <a:xfrm>
            <a:off x="7031990" y="2348865"/>
            <a:ext cx="1944370" cy="1944370"/>
          </a:xfrm>
          <a:prstGeom prst="ellipse">
            <a:avLst/>
          </a:prstGeom>
          <a:gradFill rotWithShape="0">
            <a:gsLst>
              <a:gs pos="0">
                <a:srgbClr val="7B32B2"/>
              </a:gs>
              <a:gs pos="100000">
                <a:srgbClr val="401A5D"/>
              </a:gs>
            </a:gsLst>
            <a:lin ang="4440000" scaled="0"/>
          </a:gradFill>
          <a:ln>
            <a:noFill/>
          </a:ln>
          <a:effectLst>
            <a:outerShdw blurRad="482600" dist="38100" dir="8640000" algn="tl" rotWithShape="0">
              <a:srgbClr val="8FA7D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4000" b="1">
                <a:latin typeface="阿里巴巴普惠体" panose="00020600040101010101" charset="-122"/>
                <a:ea typeface="阿里巴巴普惠体" panose="00020600040101010101" charset="-122"/>
              </a:rPr>
              <a:t>效率</a:t>
            </a:r>
            <a:endParaRPr lang="zh-CN" altLang="en-US" sz="4000" b="1">
              <a:latin typeface="阿里巴巴普惠体" panose="00020600040101010101" charset="-122"/>
              <a:ea typeface="阿里巴巴普惠体"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60400" y="0"/>
            <a:ext cx="10858500" cy="1028700"/>
          </a:xfrm>
        </p:spPr>
        <p:txBody>
          <a:bodyPr vert="horz" lIns="91440" tIns="45720" rIns="91440" bIns="45720" rtlCol="0" anchor="b">
            <a:normAutofit/>
          </a:bodyPr>
          <a:lstStyle/>
          <a:p>
            <a:pPr lvl="0" algn="l">
              <a:buClrTx/>
              <a:buSzTx/>
              <a:buFontTx/>
            </a:pPr>
            <a:r>
              <a:rPr dirty="0" err="1">
                <a:solidFill>
                  <a:schemeClr val="accent1"/>
                </a:solidFill>
                <a:latin typeface="Alibaba PuHuiTi Bold" panose="00020600040101010101" charset="-122"/>
                <a:ea typeface="Alibaba PuHuiTi Bold" panose="00020600040101010101" charset="-122"/>
                <a:cs typeface="Alibaba PuHuiTi Medium" panose="00020600040101010101" charset="-122"/>
                <a:sym typeface="+mn-ea"/>
              </a:rPr>
              <a:t>以应用视角看云的发展</a:t>
            </a:r>
            <a:endParaRPr dirty="0" err="1">
              <a:solidFill>
                <a:schemeClr val="accent1"/>
              </a:solidFill>
              <a:latin typeface="Alibaba PuHuiTi Bold" panose="00020600040101010101" charset="-122"/>
              <a:ea typeface="Alibaba PuHuiTi Bold" panose="00020600040101010101" charset="-122"/>
              <a:cs typeface="Alibaba PuHuiTi Medium" panose="00020600040101010101" charset="-122"/>
              <a:sym typeface="+mn-ea"/>
            </a:endParaRPr>
          </a:p>
        </p:txBody>
      </p:sp>
      <p:sp>
        <p:nvSpPr>
          <p:cNvPr id="3" name="灯片编号占位符 2"/>
          <p:cNvSpPr>
            <a:spLocks noGrp="1"/>
          </p:cNvSpPr>
          <p:nvPr>
            <p:ph type="sldNum" sz="quarter" idx="12"/>
          </p:nvPr>
        </p:nvSpPr>
        <p:spPr>
          <a:xfrm>
            <a:off x="8857452" y="6438900"/>
            <a:ext cx="2661448" cy="215900"/>
          </a:xfrm>
        </p:spPr>
        <p:txBody>
          <a:bodyPr/>
          <a:p>
            <a:fld id="{7F65B630-C7FF-41C0-9923-C5E5E29EED81}" type="slidenum">
              <a:rPr lang="zh-CN" altLang="en-US" smtClean="0">
                <a:solidFill>
                  <a:srgbClr val="000000"/>
                </a:solidFill>
                <a:latin typeface="Alibaba PuHuiTi Regular" panose="00020600040101010101" charset="-122"/>
                <a:ea typeface="Alibaba PuHuiTi Regular" panose="00020600040101010101" charset="-122"/>
              </a:rPr>
            </a:fld>
            <a:endParaRPr lang="zh-CN" altLang="en-US" smtClean="0">
              <a:solidFill>
                <a:srgbClr val="000000"/>
              </a:solidFill>
              <a:latin typeface="Alibaba PuHuiTi Regular" panose="00020600040101010101" charset="-122"/>
              <a:ea typeface="Alibaba PuHuiTi Regular" panose="00020600040101010101" charset="-122"/>
            </a:endParaRPr>
          </a:p>
        </p:txBody>
      </p:sp>
      <p:sp>
        <p:nvSpPr>
          <p:cNvPr id="4" name="右箭头 2"/>
          <p:cNvSpPr/>
          <p:nvPr>
            <p:custDataLst>
              <p:tags r:id="rId1"/>
            </p:custDataLst>
          </p:nvPr>
        </p:nvSpPr>
        <p:spPr>
          <a:xfrm>
            <a:off x="3516660" y="2465154"/>
            <a:ext cx="7439630" cy="308959"/>
          </a:xfrm>
          <a:prstGeom prst="rightArrow">
            <a:avLst>
              <a:gd name="adj1" fmla="val 100000"/>
              <a:gd name="adj2" fmla="val 71429"/>
            </a:avLst>
          </a:prstGeom>
          <a:solidFill>
            <a:schemeClr val="accent1"/>
          </a:solidFill>
          <a:ln>
            <a:solidFill>
              <a:schemeClr val="bg1"/>
            </a:solidFill>
          </a:ln>
        </p:spPr>
        <p:txBody>
          <a:bodyPr wrap="none" tIns="180000" rtlCol="0" anchor="t">
            <a:noAutofit/>
          </a:bodyPr>
          <a:p>
            <a:pPr algn="ctr"/>
            <a:endParaRPr lang="en-US" sz="2400" b="1" dirty="0">
              <a:solidFill>
                <a:schemeClr val="bg1"/>
              </a:solidFill>
              <a:latin typeface="Alibaba PuHuiTi Regular" panose="00020600040101010101" charset="-122"/>
              <a:ea typeface="Alibaba PuHuiTi Regular" panose="00020600040101010101" charset="-122"/>
            </a:endParaRPr>
          </a:p>
        </p:txBody>
      </p:sp>
      <p:sp>
        <p:nvSpPr>
          <p:cNvPr id="29" name="剪去同侧角的矩形 28"/>
          <p:cNvSpPr/>
          <p:nvPr>
            <p:custDataLst>
              <p:tags r:id="rId2"/>
            </p:custDataLst>
          </p:nvPr>
        </p:nvSpPr>
        <p:spPr>
          <a:xfrm>
            <a:off x="1340958" y="3038643"/>
            <a:ext cx="2070437" cy="1334950"/>
          </a:xfrm>
          <a:prstGeom prst="snip2SameRect">
            <a:avLst>
              <a:gd name="adj1" fmla="val 0"/>
              <a:gd name="adj2" fmla="val 0"/>
            </a:avLst>
          </a:prstGeom>
          <a:solidFill>
            <a:schemeClr val="accent3">
              <a:lumMod val="20000"/>
              <a:lumOff val="80000"/>
            </a:schemeClr>
          </a:solidFill>
          <a:ln w="6350" cap="rnd" cmpd="sng">
            <a:solidFill>
              <a:schemeClr val="accent1">
                <a:lumMod val="20000"/>
                <a:lumOff val="80000"/>
              </a:schemeClr>
            </a:solidFill>
            <a:prstDash val="solid"/>
          </a:ln>
        </p:spPr>
        <p:txBody>
          <a:bodyPr wrap="square" anchor="t">
            <a:noAutofit/>
          </a:bodyPr>
          <a:p>
            <a:pPr marL="228600" indent="-228600" defTabSz="0">
              <a:lnSpc>
                <a:spcPct val="150000"/>
              </a:lnSpc>
              <a:buFont typeface="Arial" panose="020B0604020202090204" pitchFamily="34" charset="0"/>
              <a:buChar char="•"/>
              <a:tabLst>
                <a:tab pos="227965" algn="l"/>
              </a:tabLst>
            </a:pPr>
            <a:r>
              <a:rPr lang="zh-CN" altLang="en-US" sz="1200" dirty="0">
                <a:latin typeface="阿里巴巴普惠体" panose="00020600040101010101" charset="-122"/>
                <a:ea typeface="阿里巴巴普惠体" panose="00020600040101010101" charset="-122"/>
                <a:sym typeface="+mn-ea"/>
              </a:rPr>
              <a:t>应用运行在本地环境</a:t>
            </a:r>
            <a:endParaRPr lang="zh-CN" altLang="en-US" sz="1200" dirty="0">
              <a:latin typeface="阿里巴巴普惠体" panose="00020600040101010101" charset="-122"/>
              <a:ea typeface="阿里巴巴普惠体" panose="00020600040101010101" charset="-122"/>
              <a:sym typeface="+mn-ea"/>
            </a:endParaRPr>
          </a:p>
          <a:p>
            <a:pPr marL="228600" indent="-228600" defTabSz="0">
              <a:lnSpc>
                <a:spcPct val="150000"/>
              </a:lnSpc>
              <a:buFont typeface="Arial" panose="020B0604020202090204" pitchFamily="34" charset="0"/>
              <a:buChar char="•"/>
              <a:tabLst>
                <a:tab pos="227965" algn="l"/>
              </a:tabLst>
            </a:pPr>
            <a:r>
              <a:rPr lang="zh-CN" altLang="en-US" sz="1200" dirty="0">
                <a:latin typeface="阿里巴巴普惠体" panose="00020600040101010101" charset="-122"/>
                <a:ea typeface="阿里巴巴普惠体" panose="00020600040101010101" charset="-122"/>
                <a:sym typeface="+mn-ea"/>
              </a:rPr>
              <a:t>基础设施自运维</a:t>
            </a:r>
            <a:endParaRPr lang="zh-CN" altLang="en-US" sz="1200" dirty="0">
              <a:latin typeface="阿里巴巴普惠体" panose="00020600040101010101" charset="-122"/>
              <a:ea typeface="阿里巴巴普惠体" panose="00020600040101010101" charset="-122"/>
              <a:sym typeface="+mn-ea"/>
            </a:endParaRPr>
          </a:p>
          <a:p>
            <a:pPr marL="228600" indent="-228600" defTabSz="0">
              <a:lnSpc>
                <a:spcPct val="150000"/>
              </a:lnSpc>
              <a:buFont typeface="Arial" panose="020B0604020202090204" pitchFamily="34" charset="0"/>
              <a:buChar char="•"/>
              <a:tabLst>
                <a:tab pos="227965" algn="l"/>
              </a:tabLst>
            </a:pPr>
            <a:r>
              <a:rPr lang="zh-CN" altLang="en-US" sz="1200" dirty="0">
                <a:latin typeface="阿里巴巴普惠体" panose="00020600040101010101" charset="-122"/>
                <a:ea typeface="阿里巴巴普惠体" panose="00020600040101010101" charset="-122"/>
                <a:sym typeface="+mn-ea"/>
              </a:rPr>
              <a:t>资源扩容周期长</a:t>
            </a:r>
            <a:endParaRPr lang="zh-CN" altLang="en-US" sz="1200" dirty="0">
              <a:latin typeface="阿里巴巴普惠体" panose="00020600040101010101" charset="-122"/>
              <a:ea typeface="阿里巴巴普惠体" panose="00020600040101010101" charset="-122"/>
              <a:sym typeface="+mn-ea"/>
            </a:endParaRPr>
          </a:p>
        </p:txBody>
      </p:sp>
      <p:sp>
        <p:nvSpPr>
          <p:cNvPr id="5" name="矩形 23"/>
          <p:cNvSpPr/>
          <p:nvPr>
            <p:custDataLst>
              <p:tags r:id="rId3"/>
            </p:custDataLst>
          </p:nvPr>
        </p:nvSpPr>
        <p:spPr>
          <a:xfrm>
            <a:off x="3717474" y="1615709"/>
            <a:ext cx="2070338" cy="712010"/>
          </a:xfrm>
          <a:prstGeom prst="rect">
            <a:avLst/>
          </a:prstGeom>
          <a:noFill/>
          <a:ln>
            <a:noFill/>
          </a:ln>
        </p:spPr>
        <p:txBody>
          <a:bodyPr wrap="square" anchor="ctr">
            <a:noAutofit/>
          </a:bodyPr>
          <a:p>
            <a:pPr lvl="0" algn="ctr" defTabSz="0" fontAlgn="base">
              <a:spcBef>
                <a:spcPct val="0"/>
              </a:spcBef>
              <a:spcAft>
                <a:spcPct val="0"/>
              </a:spcAft>
              <a:tabLst>
                <a:tab pos="227965" algn="l"/>
              </a:tabLst>
            </a:pPr>
            <a:r>
              <a:rPr lang="en-US" altLang="zh-CN" sz="1600" b="1">
                <a:solidFill>
                  <a:schemeClr val="tx1"/>
                </a:solidFill>
                <a:latin typeface="阿里巴巴普惠体" panose="00020600040101010101" charset="-122"/>
                <a:ea typeface="阿里巴巴普惠体" panose="00020600040101010101" charset="-122"/>
                <a:cs typeface="+mj-cs"/>
              </a:rPr>
              <a:t>App run at Cloud</a:t>
            </a:r>
            <a:endParaRPr lang="en-US" altLang="zh-CN" sz="1600" b="1">
              <a:solidFill>
                <a:schemeClr val="tx1"/>
              </a:solidFill>
              <a:latin typeface="阿里巴巴普惠体" panose="00020600040101010101" charset="-122"/>
              <a:ea typeface="阿里巴巴普惠体" panose="00020600040101010101" charset="-122"/>
              <a:cs typeface="+mj-cs"/>
            </a:endParaRPr>
          </a:p>
        </p:txBody>
      </p:sp>
      <p:sp>
        <p:nvSpPr>
          <p:cNvPr id="6" name="椭圆 24"/>
          <p:cNvSpPr/>
          <p:nvPr>
            <p:custDataLst>
              <p:tags r:id="rId4"/>
            </p:custDataLst>
          </p:nvPr>
        </p:nvSpPr>
        <p:spPr>
          <a:xfrm>
            <a:off x="4484656" y="2328487"/>
            <a:ext cx="535974" cy="535974"/>
          </a:xfrm>
          <a:prstGeom prst="ellipse">
            <a:avLst/>
          </a:prstGeom>
          <a:solidFill>
            <a:schemeClr val="bg1"/>
          </a:solidFill>
          <a:ln w="28575">
            <a:gradFill>
              <a:gsLst>
                <a:gs pos="0">
                  <a:schemeClr val="accent1"/>
                </a:gs>
                <a:gs pos="58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p>
            <a:pPr marL="225425" indent="-225425" algn="ctr" fontAlgn="base">
              <a:spcBef>
                <a:spcPct val="0"/>
              </a:spcBef>
              <a:spcAft>
                <a:spcPct val="0"/>
              </a:spcAft>
            </a:pPr>
            <a:r>
              <a:rPr lang="en-US" altLang="zh-CN" sz="2000" b="1" kern="0">
                <a:solidFill>
                  <a:prstClr val="black"/>
                </a:solidFill>
                <a:latin typeface="Alibaba PuHuiTi Regular" panose="00020600040101010101" charset="-122"/>
                <a:ea typeface="Alibaba PuHuiTi Regular" panose="00020600040101010101" charset="-122"/>
              </a:rPr>
              <a:t>1</a:t>
            </a:r>
            <a:endParaRPr lang="en-US" altLang="zh-CN" sz="2000" b="1" kern="0">
              <a:solidFill>
                <a:prstClr val="black"/>
              </a:solidFill>
              <a:latin typeface="Alibaba PuHuiTi Regular" panose="00020600040101010101" charset="-122"/>
              <a:ea typeface="Alibaba PuHuiTi Regular" panose="00020600040101010101" charset="-122"/>
            </a:endParaRPr>
          </a:p>
        </p:txBody>
      </p:sp>
      <p:sp>
        <p:nvSpPr>
          <p:cNvPr id="26" name="剪去同侧角的矩形 25"/>
          <p:cNvSpPr/>
          <p:nvPr>
            <p:custDataLst>
              <p:tags r:id="rId5"/>
            </p:custDataLst>
          </p:nvPr>
        </p:nvSpPr>
        <p:spPr>
          <a:xfrm>
            <a:off x="3717621" y="3038643"/>
            <a:ext cx="2070437" cy="1715681"/>
          </a:xfrm>
          <a:prstGeom prst="snip2SameRect">
            <a:avLst>
              <a:gd name="adj1" fmla="val 0"/>
              <a:gd name="adj2" fmla="val 0"/>
            </a:avLst>
          </a:prstGeom>
          <a:solidFill>
            <a:schemeClr val="accent3">
              <a:lumMod val="20000"/>
              <a:lumOff val="80000"/>
            </a:schemeClr>
          </a:solidFill>
          <a:ln w="6350" cap="rnd" cmpd="sng">
            <a:solidFill>
              <a:schemeClr val="accent1">
                <a:lumMod val="20000"/>
                <a:lumOff val="80000"/>
              </a:schemeClr>
            </a:solidFill>
            <a:prstDash val="solid"/>
          </a:ln>
        </p:spPr>
        <p:txBody>
          <a:bodyPr wrap="square" anchor="t">
            <a:noAutofit/>
          </a:bodyPr>
          <a:p>
            <a:pPr marL="228600" indent="-228600" defTabSz="0">
              <a:lnSpc>
                <a:spcPct val="150000"/>
              </a:lnSpc>
              <a:buFont typeface="Arial" panose="020B0604020202090204" pitchFamily="34" charset="0"/>
              <a:buChar char="•"/>
              <a:tabLst>
                <a:tab pos="227965" algn="l"/>
              </a:tabLst>
            </a:pPr>
            <a:r>
              <a:rPr lang="zh-CN" altLang="en-US" sz="1200" dirty="0">
                <a:solidFill>
                  <a:schemeClr val="tx1"/>
                </a:solidFill>
                <a:latin typeface="阿里巴巴普惠体" panose="00020600040101010101" charset="-122"/>
                <a:ea typeface="阿里巴巴普惠体" panose="00020600040101010101" charset="-122"/>
              </a:rPr>
              <a:t>应用部署在云</a:t>
            </a:r>
            <a:endParaRPr lang="zh-CN" altLang="en-US" sz="1200" dirty="0">
              <a:solidFill>
                <a:schemeClr val="tx1"/>
              </a:solidFill>
              <a:latin typeface="阿里巴巴普惠体" panose="00020600040101010101" charset="-122"/>
              <a:ea typeface="阿里巴巴普惠体" panose="00020600040101010101" charset="-122"/>
            </a:endParaRPr>
          </a:p>
          <a:p>
            <a:pPr marL="228600" indent="-228600" defTabSz="0">
              <a:lnSpc>
                <a:spcPct val="150000"/>
              </a:lnSpc>
              <a:buFont typeface="Arial" panose="020B0604020202090204" pitchFamily="34" charset="0"/>
              <a:buChar char="•"/>
              <a:tabLst>
                <a:tab pos="227965" algn="l"/>
              </a:tabLst>
            </a:pPr>
            <a:r>
              <a:rPr lang="zh-CN" altLang="en-US" sz="1200" dirty="0">
                <a:solidFill>
                  <a:schemeClr val="tx1"/>
                </a:solidFill>
                <a:latin typeface="阿里巴巴普惠体" panose="00020600040101010101" charset="-122"/>
                <a:ea typeface="阿里巴巴普惠体" panose="00020600040101010101" charset="-122"/>
              </a:rPr>
              <a:t>无需关心基础设施</a:t>
            </a:r>
            <a:endParaRPr lang="zh-CN" altLang="en-US" sz="1200" dirty="0">
              <a:solidFill>
                <a:schemeClr val="tx1"/>
              </a:solidFill>
              <a:latin typeface="阿里巴巴普惠体" panose="00020600040101010101" charset="-122"/>
              <a:ea typeface="阿里巴巴普惠体" panose="00020600040101010101" charset="-122"/>
            </a:endParaRPr>
          </a:p>
          <a:p>
            <a:pPr marL="228600" indent="-228600" defTabSz="0">
              <a:lnSpc>
                <a:spcPct val="150000"/>
              </a:lnSpc>
              <a:buFont typeface="Arial" panose="020B0604020202090204" pitchFamily="34" charset="0"/>
              <a:buChar char="•"/>
              <a:tabLst>
                <a:tab pos="227965" algn="l"/>
              </a:tabLst>
            </a:pPr>
            <a:r>
              <a:rPr lang="zh-CN" altLang="en-US" sz="1200" dirty="0">
                <a:solidFill>
                  <a:schemeClr val="tx1"/>
                </a:solidFill>
                <a:latin typeface="阿里巴巴普惠体" panose="00020600040101010101" charset="-122"/>
                <a:ea typeface="阿里巴巴普惠体" panose="00020600040101010101" charset="-122"/>
              </a:rPr>
              <a:t>资源伸缩周期短</a:t>
            </a:r>
            <a:endParaRPr lang="zh-CN" altLang="en-US" sz="1200" dirty="0">
              <a:solidFill>
                <a:schemeClr val="tx1"/>
              </a:solidFill>
              <a:latin typeface="阿里巴巴普惠体" panose="00020600040101010101" charset="-122"/>
              <a:ea typeface="阿里巴巴普惠体" panose="00020600040101010101" charset="-122"/>
            </a:endParaRPr>
          </a:p>
          <a:p>
            <a:pPr marL="228600" indent="-228600" defTabSz="0">
              <a:lnSpc>
                <a:spcPct val="150000"/>
              </a:lnSpc>
              <a:buFont typeface="Arial" panose="020B0604020202090204" pitchFamily="34" charset="0"/>
              <a:buChar char="•"/>
              <a:tabLst>
                <a:tab pos="227965" algn="l"/>
              </a:tabLst>
            </a:pPr>
            <a:endParaRPr lang="zh-CN" altLang="en-US" sz="1200" dirty="0">
              <a:solidFill>
                <a:schemeClr val="tx1"/>
              </a:solidFill>
              <a:latin typeface="阿里巴巴普惠体" panose="00020600040101010101" charset="-122"/>
              <a:ea typeface="阿里巴巴普惠体" panose="00020600040101010101" charset="-122"/>
            </a:endParaRPr>
          </a:p>
          <a:p>
            <a:pPr marL="228600" indent="-228600" defTabSz="0">
              <a:lnSpc>
                <a:spcPct val="150000"/>
              </a:lnSpc>
              <a:buFont typeface="Arial" panose="020B0604020202090204" pitchFamily="34" charset="0"/>
              <a:buChar char="•"/>
              <a:tabLst>
                <a:tab pos="227965" algn="l"/>
              </a:tabLst>
            </a:pPr>
            <a:r>
              <a:rPr lang="zh-CN" altLang="en-US" sz="1200" dirty="0">
                <a:solidFill>
                  <a:schemeClr val="tx1"/>
                </a:solidFill>
                <a:latin typeface="阿里巴巴普惠体" panose="00020600040101010101" charset="-122"/>
                <a:ea typeface="阿里巴巴普惠体" panose="00020600040101010101" charset="-122"/>
              </a:rPr>
              <a:t>云平台稳定性问题</a:t>
            </a:r>
            <a:endParaRPr lang="zh-CN" altLang="en-US" sz="1200" dirty="0">
              <a:solidFill>
                <a:schemeClr val="tx1"/>
              </a:solidFill>
              <a:latin typeface="阿里巴巴普惠体" panose="00020600040101010101" charset="-122"/>
              <a:ea typeface="阿里巴巴普惠体" panose="00020600040101010101" charset="-122"/>
            </a:endParaRPr>
          </a:p>
        </p:txBody>
      </p:sp>
      <p:sp>
        <p:nvSpPr>
          <p:cNvPr id="7" name="矩形 20"/>
          <p:cNvSpPr/>
          <p:nvPr>
            <p:custDataLst>
              <p:tags r:id="rId6"/>
            </p:custDataLst>
          </p:nvPr>
        </p:nvSpPr>
        <p:spPr>
          <a:xfrm>
            <a:off x="6093819" y="1615709"/>
            <a:ext cx="2070338" cy="712010"/>
          </a:xfrm>
          <a:prstGeom prst="rect">
            <a:avLst/>
          </a:prstGeom>
          <a:noFill/>
          <a:ln>
            <a:noFill/>
          </a:ln>
        </p:spPr>
        <p:txBody>
          <a:bodyPr wrap="square" anchor="ctr">
            <a:noAutofit/>
          </a:bodyPr>
          <a:p>
            <a:pPr lvl="0" algn="ctr" defTabSz="0" fontAlgn="base">
              <a:spcBef>
                <a:spcPct val="0"/>
              </a:spcBef>
              <a:spcAft>
                <a:spcPct val="0"/>
              </a:spcAft>
              <a:tabLst>
                <a:tab pos="227965" algn="l"/>
              </a:tabLst>
            </a:pPr>
            <a:r>
              <a:rPr lang="zh-CN" altLang="en-US" sz="1600" b="1">
                <a:solidFill>
                  <a:schemeClr val="tx1"/>
                </a:solidFill>
                <a:latin typeface="阿里巴巴普惠体" panose="00020600040101010101" charset="-122"/>
                <a:ea typeface="阿里巴巴普惠体" panose="00020600040101010101" charset="-122"/>
                <a:cs typeface="+mj-cs"/>
              </a:rPr>
              <a:t>Hybrid </a:t>
            </a:r>
            <a:r>
              <a:rPr lang="en-US" altLang="zh-CN" sz="1600" b="1">
                <a:solidFill>
                  <a:schemeClr val="tx1"/>
                </a:solidFill>
                <a:latin typeface="阿里巴巴普惠体" panose="00020600040101010101" charset="-122"/>
                <a:ea typeface="阿里巴巴普惠体" panose="00020600040101010101" charset="-122"/>
                <a:cs typeface="+mj-cs"/>
              </a:rPr>
              <a:t>C</a:t>
            </a:r>
            <a:r>
              <a:rPr lang="zh-CN" altLang="en-US" sz="1600" b="1">
                <a:solidFill>
                  <a:schemeClr val="tx1"/>
                </a:solidFill>
                <a:latin typeface="阿里巴巴普惠体" panose="00020600040101010101" charset="-122"/>
                <a:ea typeface="阿里巴巴普惠体" panose="00020600040101010101" charset="-122"/>
                <a:cs typeface="+mj-cs"/>
              </a:rPr>
              <a:t>loud</a:t>
            </a:r>
            <a:endParaRPr lang="zh-CN" altLang="en-US" sz="1600" b="1">
              <a:solidFill>
                <a:schemeClr val="tx1"/>
              </a:solidFill>
              <a:latin typeface="阿里巴巴普惠体" panose="00020600040101010101" charset="-122"/>
              <a:ea typeface="阿里巴巴普惠体" panose="00020600040101010101" charset="-122"/>
              <a:cs typeface="+mj-cs"/>
            </a:endParaRPr>
          </a:p>
        </p:txBody>
      </p:sp>
      <p:sp>
        <p:nvSpPr>
          <p:cNvPr id="8" name="椭圆 21"/>
          <p:cNvSpPr/>
          <p:nvPr>
            <p:custDataLst>
              <p:tags r:id="rId7"/>
            </p:custDataLst>
          </p:nvPr>
        </p:nvSpPr>
        <p:spPr>
          <a:xfrm>
            <a:off x="6861001" y="2328487"/>
            <a:ext cx="535974" cy="535974"/>
          </a:xfrm>
          <a:prstGeom prst="ellipse">
            <a:avLst/>
          </a:prstGeom>
          <a:solidFill>
            <a:schemeClr val="bg1"/>
          </a:solidFill>
          <a:ln w="28575">
            <a:gradFill>
              <a:gsLst>
                <a:gs pos="0">
                  <a:schemeClr val="accent1"/>
                </a:gs>
                <a:gs pos="58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p>
            <a:pPr marL="225425" indent="-225425" algn="ctr" fontAlgn="base">
              <a:spcBef>
                <a:spcPct val="0"/>
              </a:spcBef>
              <a:spcAft>
                <a:spcPct val="0"/>
              </a:spcAft>
            </a:pPr>
            <a:r>
              <a:rPr lang="en-US" altLang="zh-CN" sz="2000" b="1" kern="0">
                <a:solidFill>
                  <a:prstClr val="black"/>
                </a:solidFill>
                <a:latin typeface="Alibaba PuHuiTi Regular" panose="00020600040101010101" charset="-122"/>
                <a:ea typeface="Alibaba PuHuiTi Regular" panose="00020600040101010101" charset="-122"/>
              </a:rPr>
              <a:t>2</a:t>
            </a:r>
            <a:endParaRPr lang="en-US" altLang="zh-CN" sz="2000" b="1" kern="0">
              <a:solidFill>
                <a:prstClr val="black"/>
              </a:solidFill>
              <a:latin typeface="Alibaba PuHuiTi Regular" panose="00020600040101010101" charset="-122"/>
              <a:ea typeface="Alibaba PuHuiTi Regular" panose="00020600040101010101" charset="-122"/>
            </a:endParaRPr>
          </a:p>
        </p:txBody>
      </p:sp>
      <p:sp>
        <p:nvSpPr>
          <p:cNvPr id="23" name="剪去同侧角的矩形 22"/>
          <p:cNvSpPr/>
          <p:nvPr>
            <p:custDataLst>
              <p:tags r:id="rId8"/>
            </p:custDataLst>
          </p:nvPr>
        </p:nvSpPr>
        <p:spPr>
          <a:xfrm>
            <a:off x="6093599" y="3031124"/>
            <a:ext cx="2070437" cy="1989096"/>
          </a:xfrm>
          <a:prstGeom prst="snip2SameRect">
            <a:avLst>
              <a:gd name="adj1" fmla="val 0"/>
              <a:gd name="adj2" fmla="val 0"/>
            </a:avLst>
          </a:prstGeom>
          <a:solidFill>
            <a:schemeClr val="accent3">
              <a:lumMod val="20000"/>
              <a:lumOff val="80000"/>
            </a:schemeClr>
          </a:solidFill>
          <a:ln w="6350" cap="rnd" cmpd="sng">
            <a:solidFill>
              <a:schemeClr val="accent1">
                <a:lumMod val="20000"/>
                <a:lumOff val="80000"/>
              </a:schemeClr>
            </a:solidFill>
            <a:prstDash val="solid"/>
          </a:ln>
        </p:spPr>
        <p:txBody>
          <a:bodyPr wrap="square" anchor="t">
            <a:noAutofit/>
          </a:bodyPr>
          <a:p>
            <a:pPr marL="228600" indent="-228600" defTabSz="0">
              <a:lnSpc>
                <a:spcPct val="150000"/>
              </a:lnSpc>
              <a:buFont typeface="Arial" panose="020B0604020202090204" pitchFamily="34" charset="0"/>
              <a:buChar char="•"/>
              <a:tabLst>
                <a:tab pos="227965" algn="l"/>
              </a:tabLst>
            </a:pPr>
            <a:r>
              <a:rPr lang="zh-CN" altLang="en-US" sz="1200" dirty="0">
                <a:solidFill>
                  <a:schemeClr val="tx1"/>
                </a:solidFill>
                <a:latin typeface="阿里巴巴普惠体" panose="00020600040101010101" charset="-122"/>
                <a:ea typeface="阿里巴巴普惠体" panose="00020600040101010101" charset="-122"/>
                <a:cs typeface="Alibaba PuHuiTi Regular" panose="00020600040101010101" charset="-122"/>
              </a:rPr>
              <a:t>应用部署在混合云</a:t>
            </a:r>
            <a:endParaRPr lang="zh-CN" altLang="en-US" sz="1200" dirty="0">
              <a:solidFill>
                <a:schemeClr val="tx1"/>
              </a:solidFill>
              <a:latin typeface="阿里巴巴普惠体" panose="00020600040101010101" charset="-122"/>
              <a:ea typeface="阿里巴巴普惠体" panose="00020600040101010101" charset="-122"/>
              <a:cs typeface="Alibaba PuHuiTi Regular" panose="00020600040101010101" charset="-122"/>
            </a:endParaRPr>
          </a:p>
          <a:p>
            <a:pPr marL="228600" indent="-228600" defTabSz="0">
              <a:lnSpc>
                <a:spcPct val="150000"/>
              </a:lnSpc>
              <a:buFont typeface="Arial" panose="020B0604020202090204" pitchFamily="34" charset="0"/>
              <a:buChar char="•"/>
              <a:tabLst>
                <a:tab pos="227965" algn="l"/>
              </a:tabLst>
            </a:pPr>
            <a:r>
              <a:rPr lang="zh-CN" altLang="en-US" sz="1200" dirty="0">
                <a:solidFill>
                  <a:schemeClr val="tx1"/>
                </a:solidFill>
                <a:latin typeface="阿里巴巴普惠体" panose="00020600040101010101" charset="-122"/>
                <a:ea typeface="阿里巴巴普惠体" panose="00020600040101010101" charset="-122"/>
                <a:cs typeface="Alibaba PuHuiTi Regular" panose="00020600040101010101" charset="-122"/>
              </a:rPr>
              <a:t>云端</a:t>
            </a:r>
            <a:r>
              <a:rPr lang="en-US" altLang="zh-CN" sz="1200" dirty="0">
                <a:solidFill>
                  <a:schemeClr val="tx1"/>
                </a:solidFill>
                <a:latin typeface="阿里巴巴普惠体" panose="00020600040101010101" charset="-122"/>
                <a:ea typeface="阿里巴巴普惠体" panose="00020600040101010101" charset="-122"/>
                <a:cs typeface="Alibaba PuHuiTi Regular" panose="00020600040101010101" charset="-122"/>
              </a:rPr>
              <a:t>+</a:t>
            </a:r>
            <a:r>
              <a:rPr lang="zh-CN" altLang="en-US" sz="1200" dirty="0">
                <a:solidFill>
                  <a:schemeClr val="tx1"/>
                </a:solidFill>
                <a:latin typeface="阿里巴巴普惠体" panose="00020600040101010101" charset="-122"/>
                <a:ea typeface="阿里巴巴普惠体" panose="00020600040101010101" charset="-122"/>
                <a:cs typeface="Alibaba PuHuiTi Regular" panose="00020600040101010101" charset="-122"/>
              </a:rPr>
              <a:t>本地</a:t>
            </a:r>
            <a:endParaRPr lang="zh-CN" altLang="en-US" sz="1200" dirty="0">
              <a:solidFill>
                <a:schemeClr val="tx1"/>
              </a:solidFill>
              <a:latin typeface="阿里巴巴普惠体" panose="00020600040101010101" charset="-122"/>
              <a:ea typeface="阿里巴巴普惠体" panose="00020600040101010101" charset="-122"/>
              <a:cs typeface="Alibaba PuHuiTi Regular" panose="00020600040101010101" charset="-122"/>
            </a:endParaRPr>
          </a:p>
          <a:p>
            <a:pPr marL="228600" indent="-228600" defTabSz="0">
              <a:lnSpc>
                <a:spcPct val="150000"/>
              </a:lnSpc>
              <a:buFont typeface="Arial" panose="020B0604020202090204" pitchFamily="34" charset="0"/>
              <a:buChar char="•"/>
              <a:tabLst>
                <a:tab pos="227965" algn="l"/>
              </a:tabLst>
            </a:pPr>
            <a:r>
              <a:rPr lang="en-US" altLang="zh-CN" sz="1200" dirty="0">
                <a:solidFill>
                  <a:schemeClr val="tx1"/>
                </a:solidFill>
                <a:latin typeface="阿里巴巴普惠体" panose="00020600040101010101" charset="-122"/>
                <a:ea typeface="阿里巴巴普惠体" panose="00020600040101010101" charset="-122"/>
                <a:cs typeface="Alibaba PuHuiTi Regular" panose="00020600040101010101" charset="-122"/>
              </a:rPr>
              <a:t>A </a:t>
            </a:r>
            <a:r>
              <a:rPr lang="zh-CN" altLang="en-US" sz="1200" dirty="0">
                <a:solidFill>
                  <a:schemeClr val="tx1"/>
                </a:solidFill>
                <a:latin typeface="阿里巴巴普惠体" panose="00020600040101010101" charset="-122"/>
                <a:ea typeface="阿里巴巴普惠体" panose="00020600040101010101" charset="-122"/>
                <a:cs typeface="Alibaba PuHuiTi Regular" panose="00020600040101010101" charset="-122"/>
              </a:rPr>
              <a:t>云</a:t>
            </a:r>
            <a:r>
              <a:rPr lang="en-US" altLang="zh-CN" sz="1200" dirty="0">
                <a:solidFill>
                  <a:schemeClr val="tx1"/>
                </a:solidFill>
                <a:latin typeface="阿里巴巴普惠体" panose="00020600040101010101" charset="-122"/>
                <a:ea typeface="阿里巴巴普惠体" panose="00020600040101010101" charset="-122"/>
                <a:cs typeface="Alibaba PuHuiTi Regular" panose="00020600040101010101" charset="-122"/>
              </a:rPr>
              <a:t> + B </a:t>
            </a:r>
            <a:r>
              <a:rPr lang="zh-CN" altLang="en-US" sz="1200" dirty="0">
                <a:solidFill>
                  <a:schemeClr val="tx1"/>
                </a:solidFill>
                <a:latin typeface="阿里巴巴普惠体" panose="00020600040101010101" charset="-122"/>
                <a:ea typeface="阿里巴巴普惠体" panose="00020600040101010101" charset="-122"/>
                <a:cs typeface="Alibaba PuHuiTi Regular" panose="00020600040101010101" charset="-122"/>
              </a:rPr>
              <a:t>云</a:t>
            </a:r>
            <a:endParaRPr lang="zh-CN" altLang="en-US" sz="1200" dirty="0">
              <a:solidFill>
                <a:schemeClr val="tx1"/>
              </a:solidFill>
              <a:latin typeface="阿里巴巴普惠体" panose="00020600040101010101" charset="-122"/>
              <a:ea typeface="阿里巴巴普惠体" panose="00020600040101010101" charset="-122"/>
              <a:cs typeface="Alibaba PuHuiTi Regular" panose="00020600040101010101" charset="-122"/>
            </a:endParaRPr>
          </a:p>
          <a:p>
            <a:pPr marL="228600" indent="-228600" defTabSz="0">
              <a:lnSpc>
                <a:spcPct val="150000"/>
              </a:lnSpc>
              <a:buFont typeface="Arial" panose="020B0604020202090204" pitchFamily="34" charset="0"/>
              <a:buChar char="•"/>
              <a:tabLst>
                <a:tab pos="227965" algn="l"/>
              </a:tabLst>
            </a:pPr>
            <a:endParaRPr lang="zh-CN" altLang="en-US" sz="1200" dirty="0">
              <a:solidFill>
                <a:schemeClr val="tx1"/>
              </a:solidFill>
              <a:latin typeface="阿里巴巴普惠体" panose="00020600040101010101" charset="-122"/>
              <a:ea typeface="阿里巴巴普惠体" panose="00020600040101010101" charset="-122"/>
              <a:cs typeface="Alibaba PuHuiTi Regular" panose="00020600040101010101" charset="-122"/>
            </a:endParaRPr>
          </a:p>
          <a:p>
            <a:pPr marL="228600" indent="-228600" defTabSz="0">
              <a:lnSpc>
                <a:spcPct val="150000"/>
              </a:lnSpc>
              <a:buFont typeface="Arial" panose="020B0604020202090204" pitchFamily="34" charset="0"/>
              <a:buChar char="•"/>
              <a:tabLst>
                <a:tab pos="227965" algn="l"/>
              </a:tabLst>
            </a:pPr>
            <a:r>
              <a:rPr lang="zh-CN" altLang="en-US" sz="1200" dirty="0">
                <a:solidFill>
                  <a:schemeClr val="tx1"/>
                </a:solidFill>
                <a:latin typeface="阿里巴巴普惠体" panose="00020600040101010101" charset="-122"/>
                <a:ea typeface="阿里巴巴普惠体" panose="00020600040101010101" charset="-122"/>
                <a:cs typeface="Alibaba PuHuiTi Regular" panose="00020600040101010101" charset="-122"/>
              </a:rPr>
              <a:t>差异化大，运维成本高，重复发布问题</a:t>
            </a:r>
            <a:endParaRPr lang="zh-CN" altLang="en-US" sz="1200" dirty="0">
              <a:solidFill>
                <a:schemeClr val="tx1"/>
              </a:solidFill>
              <a:latin typeface="阿里巴巴普惠体" panose="00020600040101010101" charset="-122"/>
              <a:ea typeface="阿里巴巴普惠体" panose="00020600040101010101" charset="-122"/>
              <a:cs typeface="Alibaba PuHuiTi Regular" panose="00020600040101010101" charset="-122"/>
            </a:endParaRPr>
          </a:p>
          <a:p>
            <a:pPr marL="228600" indent="-228600" defTabSz="0">
              <a:lnSpc>
                <a:spcPct val="150000"/>
              </a:lnSpc>
              <a:buFont typeface="Arial" panose="020B0604020202090204" pitchFamily="34" charset="0"/>
              <a:buChar char="•"/>
              <a:tabLst>
                <a:tab pos="227965" algn="l"/>
              </a:tabLst>
            </a:pPr>
            <a:endParaRPr lang="zh-CN" altLang="en-US" sz="1200" dirty="0">
              <a:solidFill>
                <a:schemeClr val="tx1"/>
              </a:solidFill>
              <a:latin typeface="阿里巴巴普惠体" panose="00020600040101010101" charset="-122"/>
              <a:ea typeface="阿里巴巴普惠体" panose="00020600040101010101" charset="-122"/>
              <a:cs typeface="Alibaba PuHuiTi Regular" panose="00020600040101010101" charset="-122"/>
            </a:endParaRPr>
          </a:p>
        </p:txBody>
      </p:sp>
      <p:sp>
        <p:nvSpPr>
          <p:cNvPr id="9" name="矩形 17"/>
          <p:cNvSpPr/>
          <p:nvPr>
            <p:custDataLst>
              <p:tags r:id="rId9"/>
            </p:custDataLst>
          </p:nvPr>
        </p:nvSpPr>
        <p:spPr>
          <a:xfrm>
            <a:off x="8470164" y="1615709"/>
            <a:ext cx="2070338" cy="712010"/>
          </a:xfrm>
          <a:prstGeom prst="rect">
            <a:avLst/>
          </a:prstGeom>
          <a:noFill/>
          <a:ln>
            <a:noFill/>
          </a:ln>
        </p:spPr>
        <p:txBody>
          <a:bodyPr wrap="square" anchor="ctr">
            <a:noAutofit/>
          </a:bodyPr>
          <a:p>
            <a:pPr lvl="0" algn="ctr" defTabSz="0" fontAlgn="base">
              <a:spcBef>
                <a:spcPct val="0"/>
              </a:spcBef>
              <a:spcAft>
                <a:spcPct val="0"/>
              </a:spcAft>
              <a:tabLst>
                <a:tab pos="227965" algn="l"/>
              </a:tabLst>
            </a:pPr>
            <a:r>
              <a:rPr lang="zh-CN" altLang="en-US" sz="1600" b="1">
                <a:solidFill>
                  <a:schemeClr val="tx1"/>
                </a:solidFill>
                <a:latin typeface="阿里巴巴普惠体" panose="00020600040101010101" charset="-122"/>
                <a:ea typeface="阿里巴巴普惠体" panose="00020600040101010101" charset="-122"/>
                <a:cs typeface="+mj-cs"/>
              </a:rPr>
              <a:t>Multi </a:t>
            </a:r>
            <a:r>
              <a:rPr lang="en-US" altLang="zh-CN" sz="1600" b="1">
                <a:solidFill>
                  <a:schemeClr val="tx1"/>
                </a:solidFill>
                <a:latin typeface="阿里巴巴普惠体" panose="00020600040101010101" charset="-122"/>
                <a:ea typeface="阿里巴巴普惠体" panose="00020600040101010101" charset="-122"/>
                <a:cs typeface="+mj-cs"/>
              </a:rPr>
              <a:t>C</a:t>
            </a:r>
            <a:r>
              <a:rPr lang="zh-CN" altLang="en-US" sz="1600" b="1">
                <a:solidFill>
                  <a:schemeClr val="tx1"/>
                </a:solidFill>
                <a:latin typeface="阿里巴巴普惠体" panose="00020600040101010101" charset="-122"/>
                <a:ea typeface="阿里巴巴普惠体" panose="00020600040101010101" charset="-122"/>
                <a:cs typeface="+mj-cs"/>
              </a:rPr>
              <a:t>loud</a:t>
            </a:r>
            <a:endParaRPr lang="zh-CN" altLang="en-US" sz="1600" b="1">
              <a:solidFill>
                <a:schemeClr val="tx1"/>
              </a:solidFill>
              <a:latin typeface="阿里巴巴普惠体" panose="00020600040101010101" charset="-122"/>
              <a:ea typeface="阿里巴巴普惠体" panose="00020600040101010101" charset="-122"/>
              <a:cs typeface="+mj-cs"/>
            </a:endParaRPr>
          </a:p>
        </p:txBody>
      </p:sp>
      <p:sp>
        <p:nvSpPr>
          <p:cNvPr id="13" name="椭圆 18"/>
          <p:cNvSpPr/>
          <p:nvPr>
            <p:custDataLst>
              <p:tags r:id="rId10"/>
            </p:custDataLst>
          </p:nvPr>
        </p:nvSpPr>
        <p:spPr>
          <a:xfrm>
            <a:off x="9237345" y="2328487"/>
            <a:ext cx="535974" cy="535974"/>
          </a:xfrm>
          <a:prstGeom prst="ellipse">
            <a:avLst/>
          </a:prstGeom>
          <a:solidFill>
            <a:schemeClr val="bg1"/>
          </a:solidFill>
          <a:ln w="28575">
            <a:gradFill>
              <a:gsLst>
                <a:gs pos="0">
                  <a:schemeClr val="accent1"/>
                </a:gs>
                <a:gs pos="58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p>
            <a:pPr marL="225425" indent="-225425" algn="ctr" fontAlgn="base">
              <a:spcBef>
                <a:spcPct val="0"/>
              </a:spcBef>
              <a:spcAft>
                <a:spcPct val="0"/>
              </a:spcAft>
            </a:pPr>
            <a:r>
              <a:rPr lang="en-US" altLang="zh-CN" sz="2000" b="1" kern="0">
                <a:solidFill>
                  <a:prstClr val="black"/>
                </a:solidFill>
                <a:latin typeface="Alibaba PuHuiTi Regular" panose="00020600040101010101" charset="-122"/>
                <a:ea typeface="Alibaba PuHuiTi Regular" panose="00020600040101010101" charset="-122"/>
              </a:rPr>
              <a:t>3</a:t>
            </a:r>
            <a:endParaRPr lang="en-US" altLang="zh-CN" sz="2000" b="1" kern="0">
              <a:solidFill>
                <a:prstClr val="black"/>
              </a:solidFill>
              <a:latin typeface="Alibaba PuHuiTi Regular" panose="00020600040101010101" charset="-122"/>
              <a:ea typeface="Alibaba PuHuiTi Regular" panose="00020600040101010101" charset="-122"/>
            </a:endParaRPr>
          </a:p>
        </p:txBody>
      </p:sp>
      <p:sp>
        <p:nvSpPr>
          <p:cNvPr id="15" name="剪去同侧角的矩形 19"/>
          <p:cNvSpPr/>
          <p:nvPr>
            <p:custDataLst>
              <p:tags r:id="rId11"/>
            </p:custDataLst>
          </p:nvPr>
        </p:nvSpPr>
        <p:spPr>
          <a:xfrm>
            <a:off x="8470265" y="3038475"/>
            <a:ext cx="2070735" cy="1163320"/>
          </a:xfrm>
          <a:prstGeom prst="snip2SameRect">
            <a:avLst>
              <a:gd name="adj1" fmla="val 0"/>
              <a:gd name="adj2" fmla="val 0"/>
            </a:avLst>
          </a:prstGeom>
          <a:solidFill>
            <a:schemeClr val="accent3">
              <a:lumMod val="20000"/>
              <a:lumOff val="80000"/>
            </a:schemeClr>
          </a:solidFill>
          <a:ln w="6350" cap="rnd" cmpd="sng">
            <a:solidFill>
              <a:schemeClr val="accent1">
                <a:lumMod val="20000"/>
                <a:lumOff val="80000"/>
              </a:schemeClr>
            </a:solidFill>
            <a:prstDash val="solid"/>
          </a:ln>
        </p:spPr>
        <p:txBody>
          <a:bodyPr wrap="square" anchor="t">
            <a:noAutofit/>
          </a:bodyPr>
          <a:p>
            <a:pPr marL="228600" indent="-228600" defTabSz="0">
              <a:lnSpc>
                <a:spcPct val="150000"/>
              </a:lnSpc>
              <a:buFont typeface="Arial" panose="020B0604020202090204" pitchFamily="34" charset="0"/>
              <a:buChar char="•"/>
              <a:tabLst>
                <a:tab pos="227965" algn="l"/>
              </a:tabLst>
            </a:pPr>
            <a:r>
              <a:rPr lang="zh-CN" altLang="en-US" sz="1200" dirty="0">
                <a:solidFill>
                  <a:schemeClr val="tx1"/>
                </a:solidFill>
                <a:latin typeface="阿里巴巴普惠体" panose="00020600040101010101" charset="-122"/>
                <a:ea typeface="阿里巴巴普惠体" panose="00020600040101010101" charset="-122"/>
              </a:rPr>
              <a:t>应用部署在多云</a:t>
            </a:r>
            <a:endParaRPr lang="zh-CN" altLang="en-US" sz="1200" dirty="0">
              <a:solidFill>
                <a:schemeClr val="tx1"/>
              </a:solidFill>
              <a:latin typeface="阿里巴巴普惠体" panose="00020600040101010101" charset="-122"/>
              <a:ea typeface="阿里巴巴普惠体" panose="00020600040101010101" charset="-122"/>
            </a:endParaRPr>
          </a:p>
          <a:p>
            <a:pPr marL="228600" indent="-228600" defTabSz="0">
              <a:lnSpc>
                <a:spcPct val="150000"/>
              </a:lnSpc>
              <a:buFont typeface="Arial" panose="020B0604020202090204" pitchFamily="34" charset="0"/>
              <a:buChar char="•"/>
              <a:tabLst>
                <a:tab pos="227965" algn="l"/>
              </a:tabLst>
            </a:pPr>
            <a:r>
              <a:rPr lang="zh-CN" altLang="en-US" sz="1200" dirty="0">
                <a:solidFill>
                  <a:schemeClr val="tx1"/>
                </a:solidFill>
                <a:latin typeface="阿里巴巴普惠体" panose="00020600040101010101" charset="-122"/>
                <a:ea typeface="阿里巴巴普惠体" panose="00020600040101010101" charset="-122"/>
              </a:rPr>
              <a:t>真正实现多云智能化</a:t>
            </a:r>
            <a:endParaRPr lang="zh-CN" altLang="en-US" sz="1200" dirty="0">
              <a:solidFill>
                <a:schemeClr val="tx1"/>
              </a:solidFill>
              <a:latin typeface="阿里巴巴普惠体" panose="00020600040101010101" charset="-122"/>
              <a:ea typeface="阿里巴巴普惠体" panose="00020600040101010101" charset="-122"/>
            </a:endParaRPr>
          </a:p>
        </p:txBody>
      </p:sp>
      <p:cxnSp>
        <p:nvCxnSpPr>
          <p:cNvPr id="30" name="直接连接符 5"/>
          <p:cNvCxnSpPr/>
          <p:nvPr>
            <p:custDataLst>
              <p:tags r:id="rId12"/>
            </p:custDataLst>
          </p:nvPr>
        </p:nvCxnSpPr>
        <p:spPr>
          <a:xfrm>
            <a:off x="3505761" y="3059683"/>
            <a:ext cx="0" cy="237315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6"/>
          <p:cNvCxnSpPr/>
          <p:nvPr>
            <p:custDataLst>
              <p:tags r:id="rId13"/>
            </p:custDataLst>
          </p:nvPr>
        </p:nvCxnSpPr>
        <p:spPr>
          <a:xfrm>
            <a:off x="5881988" y="3059683"/>
            <a:ext cx="0" cy="237315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7"/>
          <p:cNvCxnSpPr/>
          <p:nvPr>
            <p:custDataLst>
              <p:tags r:id="rId14"/>
            </p:custDataLst>
          </p:nvPr>
        </p:nvCxnSpPr>
        <p:spPr>
          <a:xfrm>
            <a:off x="8258214" y="3059683"/>
            <a:ext cx="0" cy="237315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8"/>
          <p:cNvCxnSpPr/>
          <p:nvPr>
            <p:custDataLst>
              <p:tags r:id="rId15"/>
            </p:custDataLst>
          </p:nvPr>
        </p:nvCxnSpPr>
        <p:spPr>
          <a:xfrm>
            <a:off x="10634440" y="3059683"/>
            <a:ext cx="0" cy="237315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495550" y="5157470"/>
            <a:ext cx="1724025" cy="368300"/>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0760000" scaled="1"/>
            </a:gradFill>
          </a:ln>
        </p:spPr>
        <p:txBody>
          <a:bodyPr wrap="square">
            <a:spAutoFit/>
          </a:bodyPr>
          <a:p>
            <a:r>
              <a:rPr kumimoji="1" lang="en-US" altLang="zh-CN" b="1" dirty="0">
                <a:latin typeface="阿里巴巴普惠体" panose="00020600040101010101" charset="-122"/>
                <a:ea typeface="阿里巴巴普惠体" panose="00020600040101010101" charset="-122"/>
              </a:rPr>
              <a:t>Cloud</a:t>
            </a:r>
            <a:r>
              <a:rPr kumimoji="1" lang="zh-CN" altLang="en-US" b="1" dirty="0">
                <a:latin typeface="阿里巴巴普惠体" panose="00020600040101010101" charset="-122"/>
                <a:ea typeface="阿里巴巴普惠体" panose="00020600040101010101" charset="-122"/>
              </a:rPr>
              <a:t> </a:t>
            </a:r>
            <a:r>
              <a:rPr kumimoji="1" lang="en-US" altLang="zh-CN" b="1" dirty="0">
                <a:latin typeface="阿里巴巴普惠体" panose="00020600040101010101" charset="-122"/>
                <a:ea typeface="阿里巴巴普惠体" panose="00020600040101010101" charset="-122"/>
              </a:rPr>
              <a:t>First</a:t>
            </a:r>
            <a:r>
              <a:rPr kumimoji="1" lang="zh-CN" altLang="en-US" b="1" dirty="0">
                <a:latin typeface="阿里巴巴普惠体" panose="00020600040101010101" charset="-122"/>
                <a:ea typeface="阿里巴巴普惠体" panose="00020600040101010101" charset="-122"/>
              </a:rPr>
              <a:t> </a:t>
            </a:r>
            <a:endParaRPr kumimoji="1" lang="zh-CN" altLang="en-US" b="1" dirty="0">
              <a:latin typeface="阿里巴巴普惠体" panose="00020600040101010101" charset="-122"/>
              <a:ea typeface="阿里巴巴普惠体" panose="00020600040101010101" charset="-122"/>
            </a:endParaRPr>
          </a:p>
        </p:txBody>
      </p:sp>
      <p:sp useBgFill="1">
        <p:nvSpPr>
          <p:cNvPr id="16" name="文本框 15"/>
          <p:cNvSpPr txBox="1"/>
          <p:nvPr/>
        </p:nvSpPr>
        <p:spPr>
          <a:xfrm>
            <a:off x="5389245" y="5157470"/>
            <a:ext cx="4980305" cy="368300"/>
          </a:xfrm>
          <a:prstGeom prst="rect">
            <a:avLst/>
          </a:prstGeom>
          <a:ln>
            <a:gradFill>
              <a:gsLst>
                <a:gs pos="0">
                  <a:schemeClr val="accent1">
                    <a:lumMod val="5000"/>
                    <a:lumOff val="95000"/>
                  </a:schemeClr>
                </a:gs>
                <a:gs pos="12000">
                  <a:schemeClr val="accent1">
                    <a:lumMod val="45000"/>
                    <a:lumOff val="55000"/>
                  </a:schemeClr>
                </a:gs>
                <a:gs pos="83000">
                  <a:schemeClr val="accent1">
                    <a:lumMod val="45000"/>
                    <a:lumOff val="55000"/>
                  </a:schemeClr>
                </a:gs>
                <a:gs pos="100000">
                  <a:schemeClr val="accent1">
                    <a:lumMod val="30000"/>
                    <a:lumOff val="70000"/>
                  </a:schemeClr>
                </a:gs>
              </a:gsLst>
              <a:lin ang="20760000" scaled="1"/>
            </a:gradFill>
          </a:ln>
        </p:spPr>
        <p:txBody>
          <a:bodyPr wrap="square">
            <a:spAutoFit/>
          </a:bodyPr>
          <a:p>
            <a:pPr algn="ctr"/>
            <a:r>
              <a:rPr kumimoji="1" lang="en-US" altLang="zh-CN" b="1" dirty="0">
                <a:latin typeface="阿里巴巴普惠体" panose="00020600040101010101" charset="-122"/>
                <a:ea typeface="阿里巴巴普惠体" panose="00020600040101010101" charset="-122"/>
              </a:rPr>
              <a:t>Cloud</a:t>
            </a:r>
            <a:r>
              <a:rPr kumimoji="1" lang="zh-CN" altLang="en-US" b="1" dirty="0">
                <a:latin typeface="阿里巴巴普惠体" panose="00020600040101010101" charset="-122"/>
                <a:ea typeface="阿里巴巴普惠体" panose="00020600040101010101" charset="-122"/>
              </a:rPr>
              <a:t> </a:t>
            </a:r>
            <a:r>
              <a:rPr kumimoji="1" lang="en-US" altLang="zh-CN" b="1" dirty="0">
                <a:latin typeface="阿里巴巴普惠体" panose="00020600040101010101" charset="-122"/>
                <a:ea typeface="阿里巴巴普惠体" panose="00020600040101010101" charset="-122"/>
              </a:rPr>
              <a:t>Smart</a:t>
            </a:r>
            <a:endParaRPr kumimoji="1" lang="en-US" altLang="zh-CN" b="1" dirty="0">
              <a:latin typeface="阿里巴巴普惠体" panose="00020600040101010101" charset="-122"/>
              <a:ea typeface="阿里巴巴普惠体" panose="00020600040101010101" charset="-122"/>
            </a:endParaRPr>
          </a:p>
        </p:txBody>
      </p:sp>
      <p:sp>
        <p:nvSpPr>
          <p:cNvPr id="20" name="禁止符 19"/>
          <p:cNvSpPr/>
          <p:nvPr/>
        </p:nvSpPr>
        <p:spPr>
          <a:xfrm>
            <a:off x="2075180" y="1988820"/>
            <a:ext cx="414020" cy="414020"/>
          </a:xfrm>
          <a:prstGeom prst="noSmoking">
            <a:avLst/>
          </a:prstGeom>
          <a:gradFill>
            <a:gsLst>
              <a:gs pos="0">
                <a:srgbClr val="D9717D"/>
              </a:gs>
              <a:gs pos="100000">
                <a:srgbClr val="E32E37"/>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7" name="矩形 26"/>
          <p:cNvSpPr/>
          <p:nvPr>
            <p:custDataLst>
              <p:tags r:id="rId16"/>
            </p:custDataLst>
          </p:nvPr>
        </p:nvSpPr>
        <p:spPr>
          <a:xfrm>
            <a:off x="1334294" y="2263703"/>
            <a:ext cx="2070338" cy="712010"/>
          </a:xfrm>
          <a:prstGeom prst="rect">
            <a:avLst/>
          </a:prstGeom>
          <a:noFill/>
          <a:ln>
            <a:noFill/>
          </a:ln>
        </p:spPr>
        <p:txBody>
          <a:bodyPr wrap="square" anchor="ctr">
            <a:noAutofit/>
          </a:bodyPr>
          <a:p>
            <a:pPr lvl="0" algn="ctr" defTabSz="0" fontAlgn="base">
              <a:spcBef>
                <a:spcPct val="0"/>
              </a:spcBef>
              <a:spcAft>
                <a:spcPct val="0"/>
              </a:spcAft>
              <a:tabLst>
                <a:tab pos="227965" algn="l"/>
              </a:tabLst>
            </a:pPr>
            <a:r>
              <a:rPr lang="en-US" altLang="zh-CN" sz="1600" b="1">
                <a:solidFill>
                  <a:schemeClr val="tx1"/>
                </a:solidFill>
                <a:latin typeface="阿里巴巴普惠体" panose="00020600040101010101" charset="-122"/>
                <a:ea typeface="阿里巴巴普惠体" panose="00020600040101010101" charset="-122"/>
                <a:cs typeface="+mj-cs"/>
              </a:rPr>
              <a:t>App run at Local</a:t>
            </a:r>
            <a:endParaRPr lang="en-US" altLang="zh-CN" sz="1600" b="1">
              <a:solidFill>
                <a:schemeClr val="tx1"/>
              </a:solidFill>
              <a:latin typeface="阿里巴巴普惠体" panose="00020600040101010101" charset="-122"/>
              <a:ea typeface="阿里巴巴普惠体" panose="00020600040101010101" charset="-122"/>
              <a:cs typeface="+mj-cs"/>
            </a:endParaRPr>
          </a:p>
        </p:txBody>
      </p:sp>
      <p:sp useBgFill="1">
        <p:nvSpPr>
          <p:cNvPr id="21" name="燕尾形箭头 20"/>
          <p:cNvSpPr/>
          <p:nvPr/>
        </p:nvSpPr>
        <p:spPr>
          <a:xfrm>
            <a:off x="4484370" y="5157470"/>
            <a:ext cx="572135" cy="360045"/>
          </a:xfrm>
          <a:prstGeom prst="notchedRightArrow">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076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libaba PuHuiTi Regular" panose="00020600040101010101" charset="-122"/>
              <a:ea typeface="Alibaba PuHuiTi Regular" panose="00020600040101010101" charset="-122"/>
            </a:endParaRPr>
          </a:p>
        </p:txBody>
      </p:sp>
    </p:spTree>
    <p:custDataLst>
      <p:tags r:id="rId17"/>
    </p:custDataLst>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iṡḻïḋé"/>
          <p:cNvSpPr/>
          <p:nvPr/>
        </p:nvSpPr>
        <p:spPr>
          <a:xfrm>
            <a:off x="9256821" y="3429000"/>
            <a:ext cx="2798410" cy="2672460"/>
          </a:xfrm>
          <a:custGeom>
            <a:avLst/>
            <a:gdLst>
              <a:gd name="connsiteX0" fmla="*/ 3810586 w 4781799"/>
              <a:gd name="connsiteY0" fmla="*/ 3978014 h 4566579"/>
              <a:gd name="connsiteX1" fmla="*/ 3820247 w 4781799"/>
              <a:gd name="connsiteY1" fmla="*/ 3990548 h 4566579"/>
              <a:gd name="connsiteX2" fmla="*/ 3810403 w 4781799"/>
              <a:gd name="connsiteY2" fmla="*/ 4001135 h 4566579"/>
              <a:gd name="connsiteX3" fmla="*/ 3789503 w 4781799"/>
              <a:gd name="connsiteY3" fmla="*/ 4008760 h 4566579"/>
              <a:gd name="connsiteX4" fmla="*/ 3796166 w 4781799"/>
              <a:gd name="connsiteY4" fmla="*/ 3987084 h 4566579"/>
              <a:gd name="connsiteX5" fmla="*/ 3891245 w 4781799"/>
              <a:gd name="connsiteY5" fmla="*/ 3925716 h 4566579"/>
              <a:gd name="connsiteX6" fmla="*/ 3898504 w 4781799"/>
              <a:gd name="connsiteY6" fmla="*/ 3939656 h 4566579"/>
              <a:gd name="connsiteX7" fmla="*/ 3883545 w 4781799"/>
              <a:gd name="connsiteY7" fmla="*/ 3962089 h 4566579"/>
              <a:gd name="connsiteX8" fmla="*/ 3867759 w 4781799"/>
              <a:gd name="connsiteY8" fmla="*/ 3968322 h 4566579"/>
              <a:gd name="connsiteX9" fmla="*/ 3865431 w 4781799"/>
              <a:gd name="connsiteY9" fmla="*/ 3950978 h 4566579"/>
              <a:gd name="connsiteX10" fmla="*/ 3876080 w 4781799"/>
              <a:gd name="connsiteY10" fmla="*/ 3933145 h 4566579"/>
              <a:gd name="connsiteX11" fmla="*/ 3499835 w 4781799"/>
              <a:gd name="connsiteY11" fmla="*/ 3788295 h 4566579"/>
              <a:gd name="connsiteX12" fmla="*/ 3518268 w 4781799"/>
              <a:gd name="connsiteY12" fmla="*/ 3803955 h 4566579"/>
              <a:gd name="connsiteX13" fmla="*/ 3496535 w 4781799"/>
              <a:gd name="connsiteY13" fmla="*/ 3819039 h 4566579"/>
              <a:gd name="connsiteX14" fmla="*/ 3487524 w 4781799"/>
              <a:gd name="connsiteY14" fmla="*/ 3803532 h 4566579"/>
              <a:gd name="connsiteX15" fmla="*/ 3476000 w 4781799"/>
              <a:gd name="connsiteY15" fmla="*/ 3771300 h 4566579"/>
              <a:gd name="connsiteX16" fmla="*/ 3495701 w 4781799"/>
              <a:gd name="connsiteY16" fmla="*/ 3779289 h 4566579"/>
              <a:gd name="connsiteX17" fmla="*/ 3482960 w 4781799"/>
              <a:gd name="connsiteY17" fmla="*/ 3795127 h 4566579"/>
              <a:gd name="connsiteX18" fmla="*/ 3464955 w 4781799"/>
              <a:gd name="connsiteY18" fmla="*/ 3802044 h 4566579"/>
              <a:gd name="connsiteX19" fmla="*/ 3465014 w 4781799"/>
              <a:gd name="connsiteY19" fmla="*/ 3784717 h 4566579"/>
              <a:gd name="connsiteX20" fmla="*/ 3646382 w 4781799"/>
              <a:gd name="connsiteY20" fmla="*/ 3723810 h 4566579"/>
              <a:gd name="connsiteX21" fmla="*/ 3662004 w 4781799"/>
              <a:gd name="connsiteY21" fmla="*/ 3726203 h 4566579"/>
              <a:gd name="connsiteX22" fmla="*/ 3668240 w 4781799"/>
              <a:gd name="connsiteY22" fmla="*/ 3743190 h 4566579"/>
              <a:gd name="connsiteX23" fmla="*/ 3676966 w 4781799"/>
              <a:gd name="connsiteY23" fmla="*/ 3760224 h 4566579"/>
              <a:gd name="connsiteX24" fmla="*/ 3689844 w 4781799"/>
              <a:gd name="connsiteY24" fmla="*/ 3796356 h 4566579"/>
              <a:gd name="connsiteX25" fmla="*/ 3689844 w 4781799"/>
              <a:gd name="connsiteY25" fmla="*/ 3836618 h 4566579"/>
              <a:gd name="connsiteX26" fmla="*/ 3684072 w 4781799"/>
              <a:gd name="connsiteY26" fmla="*/ 3860245 h 4566579"/>
              <a:gd name="connsiteX27" fmla="*/ 3663668 w 4781799"/>
              <a:gd name="connsiteY27" fmla="*/ 3864656 h 4566579"/>
              <a:gd name="connsiteX28" fmla="*/ 3659140 w 4781799"/>
              <a:gd name="connsiteY28" fmla="*/ 3877068 h 4566579"/>
              <a:gd name="connsiteX29" fmla="*/ 3646322 w 4781799"/>
              <a:gd name="connsiteY29" fmla="*/ 3899334 h 4566579"/>
              <a:gd name="connsiteX30" fmla="*/ 3630115 w 4781799"/>
              <a:gd name="connsiteY30" fmla="*/ 3917986 h 4566579"/>
              <a:gd name="connsiteX31" fmla="*/ 3614748 w 4781799"/>
              <a:gd name="connsiteY31" fmla="*/ 3948722 h 4566579"/>
              <a:gd name="connsiteX32" fmla="*/ 3586083 w 4781799"/>
              <a:gd name="connsiteY32" fmla="*/ 3999401 h 4566579"/>
              <a:gd name="connsiteX33" fmla="*/ 3568677 w 4781799"/>
              <a:gd name="connsiteY33" fmla="*/ 4030513 h 4566579"/>
              <a:gd name="connsiteX34" fmla="*/ 3540072 w 4781799"/>
              <a:gd name="connsiteY34" fmla="*/ 4089451 h 4566579"/>
              <a:gd name="connsiteX35" fmla="*/ 3507254 w 4781799"/>
              <a:gd name="connsiteY35" fmla="*/ 4137643 h 4566579"/>
              <a:gd name="connsiteX36" fmla="*/ 3500193 w 4781799"/>
              <a:gd name="connsiteY36" fmla="*/ 4189096 h 4566579"/>
              <a:gd name="connsiteX37" fmla="*/ 3481917 w 4781799"/>
              <a:gd name="connsiteY37" fmla="*/ 4201578 h 4566579"/>
              <a:gd name="connsiteX38" fmla="*/ 3463222 w 4781799"/>
              <a:gd name="connsiteY38" fmla="*/ 4209039 h 4566579"/>
              <a:gd name="connsiteX39" fmla="*/ 3450748 w 4781799"/>
              <a:gd name="connsiteY39" fmla="*/ 4210283 h 4566579"/>
              <a:gd name="connsiteX40" fmla="*/ 3437090 w 4781799"/>
              <a:gd name="connsiteY40" fmla="*/ 4226448 h 4566579"/>
              <a:gd name="connsiteX41" fmla="*/ 3418035 w 4781799"/>
              <a:gd name="connsiteY41" fmla="*/ 4230601 h 4566579"/>
              <a:gd name="connsiteX42" fmla="*/ 3395187 w 4781799"/>
              <a:gd name="connsiteY42" fmla="*/ 4225604 h 4566579"/>
              <a:gd name="connsiteX43" fmla="*/ 3376072 w 4781799"/>
              <a:gd name="connsiteY43" fmla="*/ 4206505 h 4566579"/>
              <a:gd name="connsiteX44" fmla="*/ 3382249 w 4781799"/>
              <a:gd name="connsiteY44" fmla="*/ 4165375 h 4566579"/>
              <a:gd name="connsiteX45" fmla="*/ 3368906 w 4781799"/>
              <a:gd name="connsiteY45" fmla="*/ 4140974 h 4566579"/>
              <a:gd name="connsiteX46" fmla="*/ 3366012 w 4781799"/>
              <a:gd name="connsiteY46" fmla="*/ 4118966 h 4566579"/>
              <a:gd name="connsiteX47" fmla="*/ 3383658 w 4781799"/>
              <a:gd name="connsiteY47" fmla="*/ 4099446 h 4566579"/>
              <a:gd name="connsiteX48" fmla="*/ 3407556 w 4781799"/>
              <a:gd name="connsiteY48" fmla="*/ 4089474 h 4566579"/>
              <a:gd name="connsiteX49" fmla="*/ 3431663 w 4781799"/>
              <a:gd name="connsiteY49" fmla="*/ 4067912 h 4566579"/>
              <a:gd name="connsiteX50" fmla="*/ 3444122 w 4781799"/>
              <a:gd name="connsiteY50" fmla="*/ 4050057 h 4566579"/>
              <a:gd name="connsiteX51" fmla="*/ 3429174 w 4781799"/>
              <a:gd name="connsiteY51" fmla="*/ 4011414 h 4566579"/>
              <a:gd name="connsiteX52" fmla="*/ 3426341 w 4781799"/>
              <a:gd name="connsiteY52" fmla="*/ 3989453 h 4566579"/>
              <a:gd name="connsiteX53" fmla="*/ 3433627 w 4781799"/>
              <a:gd name="connsiteY53" fmla="*/ 3968736 h 4566579"/>
              <a:gd name="connsiteX54" fmla="*/ 3452742 w 4781799"/>
              <a:gd name="connsiteY54" fmla="*/ 3948793 h 4566579"/>
              <a:gd name="connsiteX55" fmla="*/ 3452502 w 4781799"/>
              <a:gd name="connsiteY55" fmla="*/ 3923031 h 4566579"/>
              <a:gd name="connsiteX56" fmla="*/ 3473806 w 4781799"/>
              <a:gd name="connsiteY56" fmla="*/ 3904331 h 4566579"/>
              <a:gd name="connsiteX57" fmla="*/ 3507254 w 4781799"/>
              <a:gd name="connsiteY57" fmla="*/ 3888142 h 4566579"/>
              <a:gd name="connsiteX58" fmla="*/ 3544944 w 4781799"/>
              <a:gd name="connsiteY58" fmla="*/ 3865712 h 4566579"/>
              <a:gd name="connsiteX59" fmla="*/ 3571151 w 4781799"/>
              <a:gd name="connsiteY59" fmla="*/ 3850743 h 4566579"/>
              <a:gd name="connsiteX60" fmla="*/ 3590596 w 4781799"/>
              <a:gd name="connsiteY60" fmla="*/ 3822494 h 4566579"/>
              <a:gd name="connsiteX61" fmla="*/ 3604119 w 4781799"/>
              <a:gd name="connsiteY61" fmla="*/ 3796779 h 4566579"/>
              <a:gd name="connsiteX62" fmla="*/ 3613519 w 4781799"/>
              <a:gd name="connsiteY62" fmla="*/ 3786549 h 4566579"/>
              <a:gd name="connsiteX63" fmla="*/ 3629620 w 4781799"/>
              <a:gd name="connsiteY63" fmla="*/ 3779135 h 4566579"/>
              <a:gd name="connsiteX64" fmla="*/ 3635228 w 4781799"/>
              <a:gd name="connsiteY64" fmla="*/ 3760740 h 4566579"/>
              <a:gd name="connsiteX65" fmla="*/ 3641060 w 4781799"/>
              <a:gd name="connsiteY65" fmla="*/ 3739202 h 4566579"/>
              <a:gd name="connsiteX66" fmla="*/ 3327976 w 4781799"/>
              <a:gd name="connsiteY66" fmla="*/ 3531995 h 4566579"/>
              <a:gd name="connsiteX67" fmla="*/ 3348997 w 4781799"/>
              <a:gd name="connsiteY67" fmla="*/ 3542673 h 4566579"/>
              <a:gd name="connsiteX68" fmla="*/ 3346505 w 4781799"/>
              <a:gd name="connsiteY68" fmla="*/ 3567134 h 4566579"/>
              <a:gd name="connsiteX69" fmla="*/ 3322829 w 4781799"/>
              <a:gd name="connsiteY69" fmla="*/ 3569627 h 4566579"/>
              <a:gd name="connsiteX70" fmla="*/ 3315721 w 4781799"/>
              <a:gd name="connsiteY70" fmla="*/ 3545339 h 4566579"/>
              <a:gd name="connsiteX71" fmla="*/ 1925 w 4781799"/>
              <a:gd name="connsiteY71" fmla="*/ 2398718 h 4566579"/>
              <a:gd name="connsiteX72" fmla="*/ 69005 w 4781799"/>
              <a:gd name="connsiteY72" fmla="*/ 2490136 h 4566579"/>
              <a:gd name="connsiteX73" fmla="*/ 109814 w 4781799"/>
              <a:gd name="connsiteY73" fmla="*/ 2544743 h 4566579"/>
              <a:gd name="connsiteX74" fmla="*/ 106969 w 4781799"/>
              <a:gd name="connsiteY74" fmla="*/ 2576343 h 4566579"/>
              <a:gd name="connsiteX75" fmla="*/ 120683 w 4781799"/>
              <a:gd name="connsiteY75" fmla="*/ 2622424 h 4566579"/>
              <a:gd name="connsiteX76" fmla="*/ 119438 w 4781799"/>
              <a:gd name="connsiteY76" fmla="*/ 2671821 h 4566579"/>
              <a:gd name="connsiteX77" fmla="*/ 116993 w 4781799"/>
              <a:gd name="connsiteY77" fmla="*/ 2722030 h 4566579"/>
              <a:gd name="connsiteX78" fmla="*/ 118283 w 4781799"/>
              <a:gd name="connsiteY78" fmla="*/ 2766825 h 4566579"/>
              <a:gd name="connsiteX79" fmla="*/ 126995 w 4781799"/>
              <a:gd name="connsiteY79" fmla="*/ 2808373 h 4566579"/>
              <a:gd name="connsiteX80" fmla="*/ 145644 w 4781799"/>
              <a:gd name="connsiteY80" fmla="*/ 2839093 h 4566579"/>
              <a:gd name="connsiteX81" fmla="*/ 162203 w 4781799"/>
              <a:gd name="connsiteY81" fmla="*/ 2868055 h 4566579"/>
              <a:gd name="connsiteX82" fmla="*/ 180496 w 4781799"/>
              <a:gd name="connsiteY82" fmla="*/ 2893430 h 4566579"/>
              <a:gd name="connsiteX83" fmla="*/ 193209 w 4781799"/>
              <a:gd name="connsiteY83" fmla="*/ 2910279 h 4566579"/>
              <a:gd name="connsiteX84" fmla="*/ 201522 w 4781799"/>
              <a:gd name="connsiteY84" fmla="*/ 2931459 h 4566579"/>
              <a:gd name="connsiteX85" fmla="*/ 206034 w 4781799"/>
              <a:gd name="connsiteY85" fmla="*/ 2950067 h 4566579"/>
              <a:gd name="connsiteX86" fmla="*/ 214347 w 4781799"/>
              <a:gd name="connsiteY86" fmla="*/ 2972059 h 4566579"/>
              <a:gd name="connsiteX87" fmla="*/ 227239 w 4781799"/>
              <a:gd name="connsiteY87" fmla="*/ 2988637 h 4566579"/>
              <a:gd name="connsiteX88" fmla="*/ 243842 w 4781799"/>
              <a:gd name="connsiteY88" fmla="*/ 3002779 h 4566579"/>
              <a:gd name="connsiteX89" fmla="*/ 252933 w 4781799"/>
              <a:gd name="connsiteY89" fmla="*/ 3015568 h 4566579"/>
              <a:gd name="connsiteX90" fmla="*/ 268248 w 4781799"/>
              <a:gd name="connsiteY90" fmla="*/ 3032553 h 4566579"/>
              <a:gd name="connsiteX91" fmla="*/ 309945 w 4781799"/>
              <a:gd name="connsiteY91" fmla="*/ 3079310 h 4566579"/>
              <a:gd name="connsiteX92" fmla="*/ 328594 w 4781799"/>
              <a:gd name="connsiteY92" fmla="*/ 3105836 h 4566579"/>
              <a:gd name="connsiteX93" fmla="*/ 333572 w 4781799"/>
              <a:gd name="connsiteY93" fmla="*/ 3136963 h 4566579"/>
              <a:gd name="connsiteX94" fmla="*/ 344797 w 4781799"/>
              <a:gd name="connsiteY94" fmla="*/ 3160172 h 4566579"/>
              <a:gd name="connsiteX95" fmla="*/ 361401 w 4781799"/>
              <a:gd name="connsiteY95" fmla="*/ 3198810 h 4566579"/>
              <a:gd name="connsiteX96" fmla="*/ 387984 w 4781799"/>
              <a:gd name="connsiteY96" fmla="*/ 3222899 h 4566579"/>
              <a:gd name="connsiteX97" fmla="*/ 421635 w 4781799"/>
              <a:gd name="connsiteY97" fmla="*/ 3253214 h 4566579"/>
              <a:gd name="connsiteX98" fmla="*/ 438684 w 4781799"/>
              <a:gd name="connsiteY98" fmla="*/ 3280551 h 4566579"/>
              <a:gd name="connsiteX99" fmla="*/ 447396 w 4781799"/>
              <a:gd name="connsiteY99" fmla="*/ 3316685 h 4566579"/>
              <a:gd name="connsiteX100" fmla="*/ 452375 w 4781799"/>
              <a:gd name="connsiteY100" fmla="*/ 3352414 h 4566579"/>
              <a:gd name="connsiteX101" fmla="*/ 442418 w 4781799"/>
              <a:gd name="connsiteY101" fmla="*/ 3389766 h 4566579"/>
              <a:gd name="connsiteX102" fmla="*/ 427459 w 4781799"/>
              <a:gd name="connsiteY102" fmla="*/ 3422990 h 4566579"/>
              <a:gd name="connsiteX103" fmla="*/ 419991 w 4781799"/>
              <a:gd name="connsiteY103" fmla="*/ 3462101 h 4566579"/>
              <a:gd name="connsiteX104" fmla="*/ 421235 w 4781799"/>
              <a:gd name="connsiteY104" fmla="*/ 3490724 h 4566579"/>
              <a:gd name="connsiteX105" fmla="*/ 414590 w 4781799"/>
              <a:gd name="connsiteY105" fmla="*/ 3523543 h 4566579"/>
              <a:gd name="connsiteX106" fmla="*/ 404298 w 4781799"/>
              <a:gd name="connsiteY106" fmla="*/ 3536805 h 4566579"/>
              <a:gd name="connsiteX107" fmla="*/ 420080 w 4781799"/>
              <a:gd name="connsiteY107" fmla="*/ 3570030 h 4566579"/>
              <a:gd name="connsiteX108" fmla="*/ 428815 w 4781799"/>
              <a:gd name="connsiteY108" fmla="*/ 3594051 h 4566579"/>
              <a:gd name="connsiteX109" fmla="*/ 432127 w 4781799"/>
              <a:gd name="connsiteY109" fmla="*/ 3622675 h 4566579"/>
              <a:gd name="connsiteX110" fmla="*/ 430882 w 4781799"/>
              <a:gd name="connsiteY110" fmla="*/ 3645478 h 4566579"/>
              <a:gd name="connsiteX111" fmla="*/ 450086 w 4781799"/>
              <a:gd name="connsiteY111" fmla="*/ 3679988 h 4566579"/>
              <a:gd name="connsiteX112" fmla="*/ 451331 w 4781799"/>
              <a:gd name="connsiteY112" fmla="*/ 3707258 h 4566579"/>
              <a:gd name="connsiteX113" fmla="*/ 455087 w 4781799"/>
              <a:gd name="connsiteY113" fmla="*/ 3763692 h 4566579"/>
              <a:gd name="connsiteX114" fmla="*/ 471335 w 4781799"/>
              <a:gd name="connsiteY114" fmla="*/ 3860320 h 4566579"/>
              <a:gd name="connsiteX115" fmla="*/ 102079 w 4781799"/>
              <a:gd name="connsiteY115" fmla="*/ 3157330 h 4566579"/>
              <a:gd name="connsiteX116" fmla="*/ 1925 w 4781799"/>
              <a:gd name="connsiteY116" fmla="*/ 2398718 h 4566579"/>
              <a:gd name="connsiteX117" fmla="*/ 4687685 w 4781799"/>
              <a:gd name="connsiteY117" fmla="*/ 2103086 h 4566579"/>
              <a:gd name="connsiteX118" fmla="*/ 4704730 w 4781799"/>
              <a:gd name="connsiteY118" fmla="*/ 2128060 h 4566579"/>
              <a:gd name="connsiteX119" fmla="*/ 4712624 w 4781799"/>
              <a:gd name="connsiteY119" fmla="*/ 2176205 h 4566579"/>
              <a:gd name="connsiteX120" fmla="*/ 4724675 w 4781799"/>
              <a:gd name="connsiteY120" fmla="*/ 2201079 h 4566579"/>
              <a:gd name="connsiteX121" fmla="*/ 4716416 w 4781799"/>
              <a:gd name="connsiteY121" fmla="*/ 2225121 h 4566579"/>
              <a:gd name="connsiteX122" fmla="*/ 4720155 w 4781799"/>
              <a:gd name="connsiteY122" fmla="*/ 2243718 h 4566579"/>
              <a:gd name="connsiteX123" fmla="*/ 4713922 w 4781799"/>
              <a:gd name="connsiteY123" fmla="*/ 2269423 h 4566579"/>
              <a:gd name="connsiteX124" fmla="*/ 4699660 w 4781799"/>
              <a:gd name="connsiteY124" fmla="*/ 2225798 h 4566579"/>
              <a:gd name="connsiteX125" fmla="*/ 4705892 w 4781799"/>
              <a:gd name="connsiteY125" fmla="*/ 2195465 h 4566579"/>
              <a:gd name="connsiteX126" fmla="*/ 4690732 w 4781799"/>
              <a:gd name="connsiteY126" fmla="*/ 2156830 h 4566579"/>
              <a:gd name="connsiteX127" fmla="*/ 4682698 w 4781799"/>
              <a:gd name="connsiteY127" fmla="*/ 2131594 h 4566579"/>
              <a:gd name="connsiteX128" fmla="*/ 2229461 w 4781799"/>
              <a:gd name="connsiteY128" fmla="*/ 1821433 h 4566579"/>
              <a:gd name="connsiteX129" fmla="*/ 2252236 w 4781799"/>
              <a:gd name="connsiteY129" fmla="*/ 1836344 h 4566579"/>
              <a:gd name="connsiteX130" fmla="*/ 2247318 w 4781799"/>
              <a:gd name="connsiteY130" fmla="*/ 1854484 h 4566579"/>
              <a:gd name="connsiteX131" fmla="*/ 2227441 w 4781799"/>
              <a:gd name="connsiteY131" fmla="*/ 1854484 h 4566579"/>
              <a:gd name="connsiteX132" fmla="*/ 2215479 w 4781799"/>
              <a:gd name="connsiteY132" fmla="*/ 1839161 h 4566579"/>
              <a:gd name="connsiteX133" fmla="*/ 2967513 w 4781799"/>
              <a:gd name="connsiteY133" fmla="*/ 1803450 h 4566579"/>
              <a:gd name="connsiteX134" fmla="*/ 2960935 w 4781799"/>
              <a:gd name="connsiteY134" fmla="*/ 1825537 h 4566579"/>
              <a:gd name="connsiteX135" fmla="*/ 2940988 w 4781799"/>
              <a:gd name="connsiteY135" fmla="*/ 1838279 h 4566579"/>
              <a:gd name="connsiteX136" fmla="*/ 2924990 w 4781799"/>
              <a:gd name="connsiteY136" fmla="*/ 1855933 h 4566579"/>
              <a:gd name="connsiteX137" fmla="*/ 2905743 w 4781799"/>
              <a:gd name="connsiteY137" fmla="*/ 1872485 h 4566579"/>
              <a:gd name="connsiteX138" fmla="*/ 2875791 w 4781799"/>
              <a:gd name="connsiteY138" fmla="*/ 1867569 h 4566579"/>
              <a:gd name="connsiteX139" fmla="*/ 2863867 w 4781799"/>
              <a:gd name="connsiteY139" fmla="*/ 1849373 h 4566579"/>
              <a:gd name="connsiteX140" fmla="*/ 2881780 w 4781799"/>
              <a:gd name="connsiteY140" fmla="*/ 1827835 h 4566579"/>
              <a:gd name="connsiteX141" fmla="*/ 2920134 w 4781799"/>
              <a:gd name="connsiteY141" fmla="*/ 1817213 h 4566579"/>
              <a:gd name="connsiteX142" fmla="*/ 2944438 w 4781799"/>
              <a:gd name="connsiteY142" fmla="*/ 1808972 h 4566579"/>
              <a:gd name="connsiteX143" fmla="*/ 1792612 w 4781799"/>
              <a:gd name="connsiteY143" fmla="*/ 1683235 h 4566579"/>
              <a:gd name="connsiteX144" fmla="*/ 1800984 w 4781799"/>
              <a:gd name="connsiteY144" fmla="*/ 1713981 h 4566579"/>
              <a:gd name="connsiteX145" fmla="*/ 1770240 w 4781799"/>
              <a:gd name="connsiteY145" fmla="*/ 1702242 h 4566579"/>
              <a:gd name="connsiteX146" fmla="*/ 1900699 w 4781799"/>
              <a:gd name="connsiteY146" fmla="*/ 1614632 h 4566579"/>
              <a:gd name="connsiteX147" fmla="*/ 1910671 w 4781799"/>
              <a:gd name="connsiteY147" fmla="*/ 1628962 h 4566579"/>
              <a:gd name="connsiteX148" fmla="*/ 1891833 w 4781799"/>
              <a:gd name="connsiteY148" fmla="*/ 1645580 h 4566579"/>
              <a:gd name="connsiteX149" fmla="*/ 1870225 w 4781799"/>
              <a:gd name="connsiteY149" fmla="*/ 1660540 h 4566579"/>
              <a:gd name="connsiteX150" fmla="*/ 1846959 w 4781799"/>
              <a:gd name="connsiteY150" fmla="*/ 1677152 h 4566579"/>
              <a:gd name="connsiteX151" fmla="*/ 1819047 w 4781799"/>
              <a:gd name="connsiteY151" fmla="*/ 1661716 h 4566579"/>
              <a:gd name="connsiteX152" fmla="*/ 1834806 w 4781799"/>
              <a:gd name="connsiteY152" fmla="*/ 1633095 h 4566579"/>
              <a:gd name="connsiteX153" fmla="*/ 1860490 w 4781799"/>
              <a:gd name="connsiteY153" fmla="*/ 1625476 h 4566579"/>
              <a:gd name="connsiteX154" fmla="*/ 1884838 w 4781799"/>
              <a:gd name="connsiteY154" fmla="*/ 1622572 h 4566579"/>
              <a:gd name="connsiteX155" fmla="*/ 2073617 w 4781799"/>
              <a:gd name="connsiteY155" fmla="*/ 1533336 h 4566579"/>
              <a:gd name="connsiteX156" fmla="*/ 2088507 w 4781799"/>
              <a:gd name="connsiteY156" fmla="*/ 1553762 h 4566579"/>
              <a:gd name="connsiteX157" fmla="*/ 2083522 w 4781799"/>
              <a:gd name="connsiteY157" fmla="*/ 1573150 h 4566579"/>
              <a:gd name="connsiteX158" fmla="*/ 2080197 w 4781799"/>
              <a:gd name="connsiteY158" fmla="*/ 1600293 h 4566579"/>
              <a:gd name="connsiteX159" fmla="*/ 2083454 w 4781799"/>
              <a:gd name="connsiteY159" fmla="*/ 1622866 h 4566579"/>
              <a:gd name="connsiteX160" fmla="*/ 2083454 w 4781799"/>
              <a:gd name="connsiteY160" fmla="*/ 1657210 h 4566579"/>
              <a:gd name="connsiteX161" fmla="*/ 2080128 w 4781799"/>
              <a:gd name="connsiteY161" fmla="*/ 1673759 h 4566579"/>
              <a:gd name="connsiteX162" fmla="*/ 2056859 w 4781799"/>
              <a:gd name="connsiteY162" fmla="*/ 1707549 h 4566579"/>
              <a:gd name="connsiteX163" fmla="*/ 2037544 w 4781799"/>
              <a:gd name="connsiteY163" fmla="*/ 1720289 h 4566579"/>
              <a:gd name="connsiteX164" fmla="*/ 2010931 w 4781799"/>
              <a:gd name="connsiteY164" fmla="*/ 1704225 h 4566579"/>
              <a:gd name="connsiteX165" fmla="*/ 2028106 w 4781799"/>
              <a:gd name="connsiteY165" fmla="*/ 1655063 h 4566579"/>
              <a:gd name="connsiteX166" fmla="*/ 2024658 w 4781799"/>
              <a:gd name="connsiteY166" fmla="*/ 1627367 h 4566579"/>
              <a:gd name="connsiteX167" fmla="*/ 2040773 w 4781799"/>
              <a:gd name="connsiteY167" fmla="*/ 1606317 h 4566579"/>
              <a:gd name="connsiteX168" fmla="*/ 2063708 w 4781799"/>
              <a:gd name="connsiteY168" fmla="*/ 1622874 h 4566579"/>
              <a:gd name="connsiteX169" fmla="*/ 2053562 w 4781799"/>
              <a:gd name="connsiteY169" fmla="*/ 1586869 h 4566579"/>
              <a:gd name="connsiteX170" fmla="*/ 2041480 w 4781799"/>
              <a:gd name="connsiteY170" fmla="*/ 1562409 h 4566579"/>
              <a:gd name="connsiteX171" fmla="*/ 2052973 w 4781799"/>
              <a:gd name="connsiteY171" fmla="*/ 1547583 h 4566579"/>
              <a:gd name="connsiteX172" fmla="*/ 2381843 w 4781799"/>
              <a:gd name="connsiteY172" fmla="*/ 966748 h 4566579"/>
              <a:gd name="connsiteX173" fmla="*/ 2395898 w 4781799"/>
              <a:gd name="connsiteY173" fmla="*/ 972125 h 4566579"/>
              <a:gd name="connsiteX174" fmla="*/ 2393406 w 4781799"/>
              <a:gd name="connsiteY174" fmla="*/ 990720 h 4566579"/>
              <a:gd name="connsiteX175" fmla="*/ 2380991 w 4781799"/>
              <a:gd name="connsiteY175" fmla="*/ 1013152 h 4566579"/>
              <a:gd name="connsiteX176" fmla="*/ 2368937 w 4781799"/>
              <a:gd name="connsiteY176" fmla="*/ 1018553 h 4566579"/>
              <a:gd name="connsiteX177" fmla="*/ 2364865 w 4781799"/>
              <a:gd name="connsiteY177" fmla="*/ 997464 h 4566579"/>
              <a:gd name="connsiteX178" fmla="*/ 2369019 w 4781799"/>
              <a:gd name="connsiteY178" fmla="*/ 979213 h 4566579"/>
              <a:gd name="connsiteX179" fmla="*/ 2400113 w 4781799"/>
              <a:gd name="connsiteY179" fmla="*/ 884352 h 4566579"/>
              <a:gd name="connsiteX180" fmla="*/ 2421840 w 4781799"/>
              <a:gd name="connsiteY180" fmla="*/ 897988 h 4566579"/>
              <a:gd name="connsiteX181" fmla="*/ 2422731 w 4781799"/>
              <a:gd name="connsiteY181" fmla="*/ 915096 h 4566579"/>
              <a:gd name="connsiteX182" fmla="*/ 2402426 w 4781799"/>
              <a:gd name="connsiteY182" fmla="*/ 913344 h 4566579"/>
              <a:gd name="connsiteX183" fmla="*/ 2391987 w 4781799"/>
              <a:gd name="connsiteY183" fmla="*/ 900561 h 4566579"/>
              <a:gd name="connsiteX184" fmla="*/ 1950099 w 4781799"/>
              <a:gd name="connsiteY184" fmla="*/ 846998 h 4566579"/>
              <a:gd name="connsiteX185" fmla="*/ 1952461 w 4781799"/>
              <a:gd name="connsiteY185" fmla="*/ 865763 h 4566579"/>
              <a:gd name="connsiteX186" fmla="*/ 1938346 w 4781799"/>
              <a:gd name="connsiteY186" fmla="*/ 890274 h 4566579"/>
              <a:gd name="connsiteX187" fmla="*/ 1921717 w 4781799"/>
              <a:gd name="connsiteY187" fmla="*/ 880854 h 4566579"/>
              <a:gd name="connsiteX188" fmla="*/ 1930270 w 4781799"/>
              <a:gd name="connsiteY188" fmla="*/ 854477 h 4566579"/>
              <a:gd name="connsiteX189" fmla="*/ 1859202 w 4781799"/>
              <a:gd name="connsiteY189" fmla="*/ 777563 h 4566579"/>
              <a:gd name="connsiteX190" fmla="*/ 1882889 w 4781799"/>
              <a:gd name="connsiteY190" fmla="*/ 781938 h 4566579"/>
              <a:gd name="connsiteX191" fmla="*/ 1872973 w 4781799"/>
              <a:gd name="connsiteY191" fmla="*/ 796844 h 4566579"/>
              <a:gd name="connsiteX192" fmla="*/ 1863000 w 4781799"/>
              <a:gd name="connsiteY192" fmla="*/ 815492 h 4566579"/>
              <a:gd name="connsiteX193" fmla="*/ 1851155 w 4781799"/>
              <a:gd name="connsiteY193" fmla="*/ 829511 h 4566579"/>
              <a:gd name="connsiteX194" fmla="*/ 1841604 w 4781799"/>
              <a:gd name="connsiteY194" fmla="*/ 819540 h 4566579"/>
              <a:gd name="connsiteX195" fmla="*/ 1842390 w 4781799"/>
              <a:gd name="connsiteY195" fmla="*/ 804636 h 4566579"/>
              <a:gd name="connsiteX196" fmla="*/ 1842847 w 4781799"/>
              <a:gd name="connsiteY196" fmla="*/ 791789 h 4566579"/>
              <a:gd name="connsiteX197" fmla="*/ 1702751 w 4781799"/>
              <a:gd name="connsiteY197" fmla="*/ 607519 h 4566579"/>
              <a:gd name="connsiteX198" fmla="*/ 1707323 w 4781799"/>
              <a:gd name="connsiteY198" fmla="*/ 624970 h 4566579"/>
              <a:gd name="connsiteX199" fmla="*/ 1704429 w 4781799"/>
              <a:gd name="connsiteY199" fmla="*/ 644979 h 4566579"/>
              <a:gd name="connsiteX200" fmla="*/ 1727900 w 4781799"/>
              <a:gd name="connsiteY200" fmla="*/ 640044 h 4566579"/>
              <a:gd name="connsiteX201" fmla="*/ 1739895 w 4781799"/>
              <a:gd name="connsiteY201" fmla="*/ 638796 h 4566579"/>
              <a:gd name="connsiteX202" fmla="*/ 1757758 w 4781799"/>
              <a:gd name="connsiteY202" fmla="*/ 640044 h 4566579"/>
              <a:gd name="connsiteX203" fmla="*/ 1769810 w 4781799"/>
              <a:gd name="connsiteY203" fmla="*/ 647522 h 4566579"/>
              <a:gd name="connsiteX204" fmla="*/ 1779357 w 4781799"/>
              <a:gd name="connsiteY204" fmla="*/ 637548 h 4566579"/>
              <a:gd name="connsiteX205" fmla="*/ 1800081 w 4781799"/>
              <a:gd name="connsiteY205" fmla="*/ 637548 h 4566579"/>
              <a:gd name="connsiteX206" fmla="*/ 1802472 w 4781799"/>
              <a:gd name="connsiteY206" fmla="*/ 666890 h 4566579"/>
              <a:gd name="connsiteX207" fmla="*/ 1804968 w 4781799"/>
              <a:gd name="connsiteY207" fmla="*/ 686785 h 4566579"/>
              <a:gd name="connsiteX208" fmla="*/ 1799149 w 4781799"/>
              <a:gd name="connsiteY208" fmla="*/ 700079 h 4566579"/>
              <a:gd name="connsiteX209" fmla="*/ 1773084 w 4781799"/>
              <a:gd name="connsiteY209" fmla="*/ 713740 h 4566579"/>
              <a:gd name="connsiteX210" fmla="*/ 1747376 w 4781799"/>
              <a:gd name="connsiteY210" fmla="*/ 717478 h 4566579"/>
              <a:gd name="connsiteX211" fmla="*/ 1708328 w 4781799"/>
              <a:gd name="connsiteY211" fmla="*/ 724955 h 4566579"/>
              <a:gd name="connsiteX212" fmla="*/ 1687182 w 4781799"/>
              <a:gd name="connsiteY212" fmla="*/ 731184 h 4566579"/>
              <a:gd name="connsiteX213" fmla="*/ 1668493 w 4781799"/>
              <a:gd name="connsiteY213" fmla="*/ 714621 h 4566579"/>
              <a:gd name="connsiteX214" fmla="*/ 1634842 w 4781799"/>
              <a:gd name="connsiteY214" fmla="*/ 701322 h 4566579"/>
              <a:gd name="connsiteX215" fmla="*/ 1631106 w 4781799"/>
              <a:gd name="connsiteY215" fmla="*/ 676400 h 4566579"/>
              <a:gd name="connsiteX216" fmla="*/ 1634015 w 4781799"/>
              <a:gd name="connsiteY216" fmla="*/ 662745 h 4566579"/>
              <a:gd name="connsiteX217" fmla="*/ 1648628 w 4781799"/>
              <a:gd name="connsiteY217" fmla="*/ 644149 h 4566579"/>
              <a:gd name="connsiteX218" fmla="*/ 1629906 w 4781799"/>
              <a:gd name="connsiteY218" fmla="*/ 628365 h 4566579"/>
              <a:gd name="connsiteX219" fmla="*/ 1659545 w 4781799"/>
              <a:gd name="connsiteY219" fmla="*/ 620882 h 4566579"/>
              <a:gd name="connsiteX220" fmla="*/ 1687847 w 4781799"/>
              <a:gd name="connsiteY220" fmla="*/ 614962 h 4566579"/>
              <a:gd name="connsiteX221" fmla="*/ 2838983 w 4781799"/>
              <a:gd name="connsiteY221" fmla="*/ 547251 h 4566579"/>
              <a:gd name="connsiteX222" fmla="*/ 2856566 w 4781799"/>
              <a:gd name="connsiteY222" fmla="*/ 557548 h 4566579"/>
              <a:gd name="connsiteX223" fmla="*/ 2852929 w 4781799"/>
              <a:gd name="connsiteY223" fmla="*/ 572510 h 4566579"/>
              <a:gd name="connsiteX224" fmla="*/ 2822859 w 4781799"/>
              <a:gd name="connsiteY224" fmla="*/ 577995 h 4566579"/>
              <a:gd name="connsiteX225" fmla="*/ 2815564 w 4781799"/>
              <a:gd name="connsiteY225" fmla="*/ 553137 h 4566579"/>
              <a:gd name="connsiteX226" fmla="*/ 2817684 w 4781799"/>
              <a:gd name="connsiteY226" fmla="*/ 325965 h 4566579"/>
              <a:gd name="connsiteX227" fmla="*/ 2833467 w 4781799"/>
              <a:gd name="connsiteY227" fmla="*/ 329736 h 4566579"/>
              <a:gd name="connsiteX228" fmla="*/ 2835127 w 4781799"/>
              <a:gd name="connsiteY228" fmla="*/ 354551 h 4566579"/>
              <a:gd name="connsiteX229" fmla="*/ 2816851 w 4781799"/>
              <a:gd name="connsiteY229" fmla="*/ 382393 h 4566579"/>
              <a:gd name="connsiteX230" fmla="*/ 2808952 w 4781799"/>
              <a:gd name="connsiteY230" fmla="*/ 413966 h 4566579"/>
              <a:gd name="connsiteX231" fmla="*/ 2826357 w 4781799"/>
              <a:gd name="connsiteY231" fmla="*/ 458414 h 4566579"/>
              <a:gd name="connsiteX232" fmla="*/ 2847076 w 4781799"/>
              <a:gd name="connsiteY232" fmla="*/ 478357 h 4566579"/>
              <a:gd name="connsiteX233" fmla="*/ 2881918 w 4781799"/>
              <a:gd name="connsiteY233" fmla="*/ 495812 h 4566579"/>
              <a:gd name="connsiteX234" fmla="*/ 2903106 w 4781799"/>
              <a:gd name="connsiteY234" fmla="*/ 511590 h 4566579"/>
              <a:gd name="connsiteX235" fmla="*/ 2886960 w 4781799"/>
              <a:gd name="connsiteY235" fmla="*/ 524426 h 4566579"/>
              <a:gd name="connsiteX236" fmla="*/ 2863323 w 4781799"/>
              <a:gd name="connsiteY236" fmla="*/ 528998 h 4566579"/>
              <a:gd name="connsiteX237" fmla="*/ 2833416 w 4781799"/>
              <a:gd name="connsiteY237" fmla="*/ 515284 h 4566579"/>
              <a:gd name="connsiteX238" fmla="*/ 2805995 w 4781799"/>
              <a:gd name="connsiteY238" fmla="*/ 504059 h 4566579"/>
              <a:gd name="connsiteX239" fmla="*/ 2789792 w 4781799"/>
              <a:gd name="connsiteY239" fmla="*/ 488743 h 4566579"/>
              <a:gd name="connsiteX240" fmla="*/ 2801372 w 4781799"/>
              <a:gd name="connsiteY240" fmla="*/ 481684 h 4566579"/>
              <a:gd name="connsiteX241" fmla="*/ 2788495 w 4781799"/>
              <a:gd name="connsiteY241" fmla="*/ 456388 h 4566579"/>
              <a:gd name="connsiteX242" fmla="*/ 2778944 w 4781799"/>
              <a:gd name="connsiteY242" fmla="*/ 434786 h 4566579"/>
              <a:gd name="connsiteX243" fmla="*/ 2776444 w 4781799"/>
              <a:gd name="connsiteY243" fmla="*/ 419828 h 4566579"/>
              <a:gd name="connsiteX244" fmla="*/ 2766066 w 4781799"/>
              <a:gd name="connsiteY244" fmla="*/ 404466 h 4566579"/>
              <a:gd name="connsiteX245" fmla="*/ 2765748 w 4781799"/>
              <a:gd name="connsiteY245" fmla="*/ 382072 h 4566579"/>
              <a:gd name="connsiteX246" fmla="*/ 2773195 w 4781799"/>
              <a:gd name="connsiteY246" fmla="*/ 371280 h 4566579"/>
              <a:gd name="connsiteX247" fmla="*/ 2793118 w 4781799"/>
              <a:gd name="connsiteY247" fmla="*/ 365145 h 4566579"/>
              <a:gd name="connsiteX248" fmla="*/ 2798237 w 4781799"/>
              <a:gd name="connsiteY248" fmla="*/ 351054 h 4566579"/>
              <a:gd name="connsiteX249" fmla="*/ 2796374 w 4781799"/>
              <a:gd name="connsiteY249" fmla="*/ 334287 h 4566579"/>
              <a:gd name="connsiteX250" fmla="*/ 2423322 w 4781799"/>
              <a:gd name="connsiteY250" fmla="*/ 312784 h 4566579"/>
              <a:gd name="connsiteX251" fmla="*/ 2439856 w 4781799"/>
              <a:gd name="connsiteY251" fmla="*/ 324466 h 4566579"/>
              <a:gd name="connsiteX252" fmla="*/ 2442345 w 4781799"/>
              <a:gd name="connsiteY252" fmla="*/ 339427 h 4566579"/>
              <a:gd name="connsiteX253" fmla="*/ 2429473 w 4781799"/>
              <a:gd name="connsiteY253" fmla="*/ 350639 h 4566579"/>
              <a:gd name="connsiteX254" fmla="*/ 2407967 w 4781799"/>
              <a:gd name="connsiteY254" fmla="*/ 364195 h 4566579"/>
              <a:gd name="connsiteX255" fmla="*/ 2422093 w 4781799"/>
              <a:gd name="connsiteY255" fmla="*/ 381903 h 4566579"/>
              <a:gd name="connsiteX256" fmla="*/ 2427084 w 4781799"/>
              <a:gd name="connsiteY256" fmla="*/ 400186 h 4566579"/>
              <a:gd name="connsiteX257" fmla="*/ 2407553 w 4781799"/>
              <a:gd name="connsiteY257" fmla="*/ 410160 h 4566579"/>
              <a:gd name="connsiteX258" fmla="*/ 2389276 w 4781799"/>
              <a:gd name="connsiteY258" fmla="*/ 395251 h 4566579"/>
              <a:gd name="connsiteX259" fmla="*/ 2381796 w 4781799"/>
              <a:gd name="connsiteY259" fmla="*/ 371987 h 4566579"/>
              <a:gd name="connsiteX260" fmla="*/ 2363933 w 4781799"/>
              <a:gd name="connsiteY260" fmla="*/ 380659 h 4566579"/>
              <a:gd name="connsiteX261" fmla="*/ 2358995 w 4781799"/>
              <a:gd name="connsiteY261" fmla="*/ 417997 h 4566579"/>
              <a:gd name="connsiteX262" fmla="*/ 2329602 w 4781799"/>
              <a:gd name="connsiteY262" fmla="*/ 420387 h 4566579"/>
              <a:gd name="connsiteX263" fmla="*/ 2329602 w 4781799"/>
              <a:gd name="connsiteY263" fmla="*/ 404292 h 4566579"/>
              <a:gd name="connsiteX264" fmla="*/ 2317191 w 4781799"/>
              <a:gd name="connsiteY264" fmla="*/ 381851 h 4566579"/>
              <a:gd name="connsiteX265" fmla="*/ 2299741 w 4781799"/>
              <a:gd name="connsiteY265" fmla="*/ 376040 h 4566579"/>
              <a:gd name="connsiteX266" fmla="*/ 2299214 w 4781799"/>
              <a:gd name="connsiteY266" fmla="*/ 350696 h 4566579"/>
              <a:gd name="connsiteX267" fmla="*/ 2301837 w 4781799"/>
              <a:gd name="connsiteY267" fmla="*/ 332004 h 4566579"/>
              <a:gd name="connsiteX268" fmla="*/ 2334079 w 4781799"/>
              <a:gd name="connsiteY268" fmla="*/ 335689 h 4566579"/>
              <a:gd name="connsiteX269" fmla="*/ 2350621 w 4781799"/>
              <a:gd name="connsiteY269" fmla="*/ 328214 h 4566579"/>
              <a:gd name="connsiteX270" fmla="*/ 2376692 w 4781799"/>
              <a:gd name="connsiteY270" fmla="*/ 319491 h 4566579"/>
              <a:gd name="connsiteX271" fmla="*/ 2403710 w 4781799"/>
              <a:gd name="connsiteY271" fmla="*/ 317816 h 4566579"/>
              <a:gd name="connsiteX272" fmla="*/ 2423322 w 4781799"/>
              <a:gd name="connsiteY272" fmla="*/ 312784 h 4566579"/>
              <a:gd name="connsiteX273" fmla="*/ 2915054 w 4781799"/>
              <a:gd name="connsiteY273" fmla="*/ 296431 h 4566579"/>
              <a:gd name="connsiteX274" fmla="*/ 2949433 w 4781799"/>
              <a:gd name="connsiteY274" fmla="*/ 296431 h 4566579"/>
              <a:gd name="connsiteX275" fmla="*/ 2964336 w 4781799"/>
              <a:gd name="connsiteY275" fmla="*/ 326096 h 4566579"/>
              <a:gd name="connsiteX276" fmla="*/ 2940446 w 4781799"/>
              <a:gd name="connsiteY276" fmla="*/ 327175 h 4566579"/>
              <a:gd name="connsiteX277" fmla="*/ 2924710 w 4781799"/>
              <a:gd name="connsiteY277" fmla="*/ 314053 h 4566579"/>
              <a:gd name="connsiteX278" fmla="*/ 2572229 w 4781799"/>
              <a:gd name="connsiteY278" fmla="*/ 289065 h 4566579"/>
              <a:gd name="connsiteX279" fmla="*/ 2591393 w 4781799"/>
              <a:gd name="connsiteY279" fmla="*/ 303894 h 4566579"/>
              <a:gd name="connsiteX280" fmla="*/ 2618714 w 4781799"/>
              <a:gd name="connsiteY280" fmla="*/ 313617 h 4566579"/>
              <a:gd name="connsiteX281" fmla="*/ 2605417 w 4781799"/>
              <a:gd name="connsiteY281" fmla="*/ 319808 h 4566579"/>
              <a:gd name="connsiteX282" fmla="*/ 2572677 w 4781799"/>
              <a:gd name="connsiteY282" fmla="*/ 317155 h 4566579"/>
              <a:gd name="connsiteX283" fmla="*/ 2549538 w 4781799"/>
              <a:gd name="connsiteY283" fmla="*/ 311849 h 4566579"/>
              <a:gd name="connsiteX284" fmla="*/ 2552651 w 4781799"/>
              <a:gd name="connsiteY284" fmla="*/ 296855 h 4566579"/>
              <a:gd name="connsiteX285" fmla="*/ 2607509 w 4781799"/>
              <a:gd name="connsiteY285" fmla="*/ 255403 h 4566579"/>
              <a:gd name="connsiteX286" fmla="*/ 2624406 w 4781799"/>
              <a:gd name="connsiteY286" fmla="*/ 267471 h 4566579"/>
              <a:gd name="connsiteX287" fmla="*/ 2635990 w 4781799"/>
              <a:gd name="connsiteY287" fmla="*/ 272406 h 4566579"/>
              <a:gd name="connsiteX288" fmla="*/ 2654171 w 4781799"/>
              <a:gd name="connsiteY288" fmla="*/ 267419 h 4566579"/>
              <a:gd name="connsiteX289" fmla="*/ 2658321 w 4781799"/>
              <a:gd name="connsiteY289" fmla="*/ 292298 h 4566579"/>
              <a:gd name="connsiteX290" fmla="*/ 2645910 w 4781799"/>
              <a:gd name="connsiteY290" fmla="*/ 302270 h 4566579"/>
              <a:gd name="connsiteX291" fmla="*/ 2613920 w 4781799"/>
              <a:gd name="connsiteY291" fmla="*/ 298945 h 4566579"/>
              <a:gd name="connsiteX292" fmla="*/ 2597534 w 4781799"/>
              <a:gd name="connsiteY292" fmla="*/ 288973 h 4566579"/>
              <a:gd name="connsiteX293" fmla="*/ 2595407 w 4781799"/>
              <a:gd name="connsiteY293" fmla="*/ 266936 h 4566579"/>
              <a:gd name="connsiteX294" fmla="*/ 2936918 w 4781799"/>
              <a:gd name="connsiteY294" fmla="*/ 58089 h 4566579"/>
              <a:gd name="connsiteX295" fmla="*/ 3418121 w 4781799"/>
              <a:gd name="connsiteY295" fmla="*/ 203780 h 4566579"/>
              <a:gd name="connsiteX296" fmla="*/ 3869283 w 4781799"/>
              <a:gd name="connsiteY296" fmla="*/ 480760 h 4566579"/>
              <a:gd name="connsiteX297" fmla="*/ 4495867 w 4781799"/>
              <a:gd name="connsiteY297" fmla="*/ 1196065 h 4566579"/>
              <a:gd name="connsiteX298" fmla="*/ 4781799 w 4781799"/>
              <a:gd name="connsiteY298" fmla="*/ 2077726 h 4566579"/>
              <a:gd name="connsiteX299" fmla="*/ 4697575 w 4781799"/>
              <a:gd name="connsiteY299" fmla="*/ 1949568 h 4566579"/>
              <a:gd name="connsiteX300" fmla="*/ 4647148 w 4781799"/>
              <a:gd name="connsiteY300" fmla="*/ 1875052 h 4566579"/>
              <a:gd name="connsiteX301" fmla="*/ 4593681 w 4781799"/>
              <a:gd name="connsiteY301" fmla="*/ 1780499 h 4566579"/>
              <a:gd name="connsiteX302" fmla="*/ 4583846 w 4781799"/>
              <a:gd name="connsiteY302" fmla="*/ 1819949 h 4566579"/>
              <a:gd name="connsiteX303" fmla="*/ 4574011 w 4781799"/>
              <a:gd name="connsiteY303" fmla="*/ 1859189 h 4566579"/>
              <a:gd name="connsiteX304" fmla="*/ 4553268 w 4781799"/>
              <a:gd name="connsiteY304" fmla="*/ 1926608 h 4566579"/>
              <a:gd name="connsiteX305" fmla="*/ 4568110 w 4781799"/>
              <a:gd name="connsiteY305" fmla="*/ 1951029 h 4566579"/>
              <a:gd name="connsiteX306" fmla="*/ 4557738 w 4781799"/>
              <a:gd name="connsiteY306" fmla="*/ 1980877 h 4566579"/>
              <a:gd name="connsiteX307" fmla="*/ 4548618 w 4781799"/>
              <a:gd name="connsiteY307" fmla="*/ 2015317 h 4566579"/>
              <a:gd name="connsiteX308" fmla="*/ 4548618 w 4781799"/>
              <a:gd name="connsiteY308" fmla="*/ 2043495 h 4566579"/>
              <a:gd name="connsiteX309" fmla="*/ 4553625 w 4781799"/>
              <a:gd name="connsiteY309" fmla="*/ 2066872 h 4566579"/>
              <a:gd name="connsiteX310" fmla="*/ 4543790 w 4781799"/>
              <a:gd name="connsiteY310" fmla="*/ 2109035 h 4566579"/>
              <a:gd name="connsiteX311" fmla="*/ 4533419 w 4781799"/>
              <a:gd name="connsiteY311" fmla="*/ 2150780 h 4566579"/>
              <a:gd name="connsiteX312" fmla="*/ 4532346 w 4781799"/>
              <a:gd name="connsiteY312" fmla="*/ 2164973 h 4566579"/>
              <a:gd name="connsiteX313" fmla="*/ 4529842 w 4781799"/>
              <a:gd name="connsiteY313" fmla="*/ 2183967 h 4566579"/>
              <a:gd name="connsiteX314" fmla="*/ 4524835 w 4781799"/>
              <a:gd name="connsiteY314" fmla="*/ 2208180 h 4566579"/>
              <a:gd name="connsiteX315" fmla="*/ 4528591 w 4781799"/>
              <a:gd name="connsiteY315" fmla="*/ 2245542 h 4566579"/>
              <a:gd name="connsiteX316" fmla="*/ 4528591 w 4781799"/>
              <a:gd name="connsiteY316" fmla="*/ 2269545 h 4566579"/>
              <a:gd name="connsiteX317" fmla="*/ 4529842 w 4781799"/>
              <a:gd name="connsiteY317" fmla="*/ 2289165 h 4566579"/>
              <a:gd name="connsiteX318" fmla="*/ 4548440 w 4781799"/>
              <a:gd name="connsiteY318" fmla="*/ 2321518 h 4566579"/>
              <a:gd name="connsiteX319" fmla="*/ 4547367 w 4781799"/>
              <a:gd name="connsiteY319" fmla="*/ 2345104 h 4566579"/>
              <a:gd name="connsiteX320" fmla="*/ 4547367 w 4781799"/>
              <a:gd name="connsiteY320" fmla="*/ 2371195 h 4566579"/>
              <a:gd name="connsiteX321" fmla="*/ 4544863 w 4781799"/>
              <a:gd name="connsiteY321" fmla="*/ 2387267 h 4566579"/>
              <a:gd name="connsiteX322" fmla="*/ 4544863 w 4781799"/>
              <a:gd name="connsiteY322" fmla="*/ 2404382 h 4566579"/>
              <a:gd name="connsiteX323" fmla="*/ 4542360 w 4781799"/>
              <a:gd name="connsiteY323" fmla="*/ 2434230 h 4566579"/>
              <a:gd name="connsiteX324" fmla="*/ 4548618 w 4781799"/>
              <a:gd name="connsiteY324" fmla="*/ 2485994 h 4566579"/>
              <a:gd name="connsiteX325" fmla="*/ 4559705 w 4781799"/>
              <a:gd name="connsiteY325" fmla="*/ 2455729 h 4566579"/>
              <a:gd name="connsiteX326" fmla="*/ 4572938 w 4781799"/>
              <a:gd name="connsiteY326" fmla="*/ 2454477 h 4566579"/>
              <a:gd name="connsiteX327" fmla="*/ 4590283 w 4781799"/>
              <a:gd name="connsiteY327" fmla="*/ 2472010 h 4566579"/>
              <a:gd name="connsiteX328" fmla="*/ 4598509 w 4781799"/>
              <a:gd name="connsiteY328" fmla="*/ 2508954 h 4566579"/>
              <a:gd name="connsiteX329" fmla="*/ 4603874 w 4781799"/>
              <a:gd name="connsiteY329" fmla="*/ 2538176 h 4566579"/>
              <a:gd name="connsiteX330" fmla="*/ 4605125 w 4781799"/>
              <a:gd name="connsiteY330" fmla="*/ 2569694 h 4566579"/>
              <a:gd name="connsiteX331" fmla="*/ 4600655 w 4781799"/>
              <a:gd name="connsiteY331" fmla="*/ 2607056 h 4566579"/>
              <a:gd name="connsiteX332" fmla="*/ 4588674 w 4781799"/>
              <a:gd name="connsiteY332" fmla="*/ 2636904 h 4566579"/>
              <a:gd name="connsiteX333" fmla="*/ 4569898 w 4781799"/>
              <a:gd name="connsiteY333" fmla="*/ 2630642 h 4566579"/>
              <a:gd name="connsiteX334" fmla="*/ 4560421 w 4781799"/>
              <a:gd name="connsiteY334" fmla="*/ 2614987 h 4566579"/>
              <a:gd name="connsiteX335" fmla="*/ 4559526 w 4781799"/>
              <a:gd name="connsiteY335" fmla="*/ 2572198 h 4566579"/>
              <a:gd name="connsiteX336" fmla="*/ 4562030 w 4781799"/>
              <a:gd name="connsiteY336" fmla="*/ 2552996 h 4566579"/>
              <a:gd name="connsiteX337" fmla="*/ 4562030 w 4781799"/>
              <a:gd name="connsiteY337" fmla="*/ 2519391 h 4566579"/>
              <a:gd name="connsiteX338" fmla="*/ 4554341 w 4781799"/>
              <a:gd name="connsiteY338" fmla="*/ 2502484 h 4566579"/>
              <a:gd name="connsiteX339" fmla="*/ 4540214 w 4781799"/>
              <a:gd name="connsiteY339" fmla="*/ 2521687 h 4566579"/>
              <a:gd name="connsiteX340" fmla="*/ 4536995 w 4781799"/>
              <a:gd name="connsiteY340" fmla="*/ 2548612 h 4566579"/>
              <a:gd name="connsiteX341" fmla="*/ 4516967 w 4781799"/>
              <a:gd name="connsiteY341" fmla="*/ 2576999 h 4566579"/>
              <a:gd name="connsiteX342" fmla="*/ 4502841 w 4781799"/>
              <a:gd name="connsiteY342" fmla="*/ 2576999 h 4566579"/>
              <a:gd name="connsiteX343" fmla="*/ 4491754 w 4781799"/>
              <a:gd name="connsiteY343" fmla="*/ 2557796 h 4566579"/>
              <a:gd name="connsiteX344" fmla="*/ 4480131 w 4781799"/>
              <a:gd name="connsiteY344" fmla="*/ 2537550 h 4566579"/>
              <a:gd name="connsiteX345" fmla="*/ 4472620 w 4781799"/>
              <a:gd name="connsiteY345" fmla="*/ 2512294 h 4566579"/>
              <a:gd name="connsiteX346" fmla="*/ 4444367 w 4781799"/>
              <a:gd name="connsiteY346" fmla="*/ 2492674 h 4566579"/>
              <a:gd name="connsiteX347" fmla="*/ 4433637 w 4781799"/>
              <a:gd name="connsiteY347" fmla="*/ 2457816 h 4566579"/>
              <a:gd name="connsiteX348" fmla="*/ 4443115 w 4781799"/>
              <a:gd name="connsiteY348" fmla="*/ 2436318 h 4566579"/>
              <a:gd name="connsiteX349" fmla="*/ 4425769 w 4781799"/>
              <a:gd name="connsiteY349" fmla="*/ 2417115 h 4566579"/>
              <a:gd name="connsiteX350" fmla="*/ 4407351 w 4781799"/>
              <a:gd name="connsiteY350" fmla="*/ 2392694 h 4566579"/>
              <a:gd name="connsiteX351" fmla="*/ 4400019 w 4781799"/>
              <a:gd name="connsiteY351" fmla="*/ 2379335 h 4566579"/>
              <a:gd name="connsiteX352" fmla="*/ 4403238 w 4781799"/>
              <a:gd name="connsiteY352" fmla="*/ 2353662 h 4566579"/>
              <a:gd name="connsiteX353" fmla="*/ 4378382 w 4781799"/>
              <a:gd name="connsiteY353" fmla="*/ 2330911 h 4566579"/>
              <a:gd name="connsiteX354" fmla="*/ 4360500 w 4781799"/>
              <a:gd name="connsiteY354" fmla="*/ 2298141 h 4566579"/>
              <a:gd name="connsiteX355" fmla="*/ 4360500 w 4781799"/>
              <a:gd name="connsiteY355" fmla="*/ 2283947 h 4566579"/>
              <a:gd name="connsiteX356" fmla="*/ 4359249 w 4781799"/>
              <a:gd name="connsiteY356" fmla="*/ 2256604 h 4566579"/>
              <a:gd name="connsiteX357" fmla="*/ 4339400 w 4781799"/>
              <a:gd name="connsiteY357" fmla="*/ 2232392 h 4566579"/>
              <a:gd name="connsiteX358" fmla="*/ 4324021 w 4781799"/>
              <a:gd name="connsiteY358" fmla="*/ 2197117 h 4566579"/>
              <a:gd name="connsiteX359" fmla="*/ 4335644 w 4781799"/>
              <a:gd name="connsiteY359" fmla="*/ 2162677 h 4566579"/>
              <a:gd name="connsiteX360" fmla="*/ 4312755 w 4781799"/>
              <a:gd name="connsiteY360" fmla="*/ 2140970 h 4566579"/>
              <a:gd name="connsiteX361" fmla="*/ 4293264 w 4781799"/>
              <a:gd name="connsiteY361" fmla="*/ 2119888 h 4566579"/>
              <a:gd name="connsiteX362" fmla="*/ 4272879 w 4781799"/>
              <a:gd name="connsiteY362" fmla="*/ 2101521 h 4566579"/>
              <a:gd name="connsiteX363" fmla="*/ 4259288 w 4781799"/>
              <a:gd name="connsiteY363" fmla="*/ 2108617 h 4566579"/>
              <a:gd name="connsiteX364" fmla="*/ 4249811 w 4781799"/>
              <a:gd name="connsiteY364" fmla="*/ 2137004 h 4566579"/>
              <a:gd name="connsiteX365" fmla="*/ 4231750 w 4781799"/>
              <a:gd name="connsiteY365" fmla="*/ 2140344 h 4566579"/>
              <a:gd name="connsiteX366" fmla="*/ 4205643 w 4781799"/>
              <a:gd name="connsiteY366" fmla="*/ 2131577 h 4566579"/>
              <a:gd name="connsiteX367" fmla="*/ 4182754 w 4781799"/>
              <a:gd name="connsiteY367" fmla="*/ 2117175 h 4566579"/>
              <a:gd name="connsiteX368" fmla="*/ 4167733 w 4781799"/>
              <a:gd name="connsiteY368" fmla="*/ 2090249 h 4566579"/>
              <a:gd name="connsiteX369" fmla="*/ 4161653 w 4781799"/>
              <a:gd name="connsiteY369" fmla="*/ 2075221 h 4566579"/>
              <a:gd name="connsiteX370" fmla="*/ 4147526 w 4781799"/>
              <a:gd name="connsiteY370" fmla="*/ 2065828 h 4566579"/>
              <a:gd name="connsiteX371" fmla="*/ 4131432 w 4781799"/>
              <a:gd name="connsiteY371" fmla="*/ 2053305 h 4566579"/>
              <a:gd name="connsiteX372" fmla="*/ 4107292 w 4781799"/>
              <a:gd name="connsiteY372" fmla="*/ 2052261 h 4566579"/>
              <a:gd name="connsiteX373" fmla="*/ 4097457 w 4781799"/>
              <a:gd name="connsiteY373" fmla="*/ 2029927 h 4566579"/>
              <a:gd name="connsiteX374" fmla="*/ 4062050 w 4781799"/>
              <a:gd name="connsiteY374" fmla="*/ 1997157 h 4566579"/>
              <a:gd name="connsiteX375" fmla="*/ 4047208 w 4781799"/>
              <a:gd name="connsiteY375" fmla="*/ 2009472 h 4566579"/>
              <a:gd name="connsiteX376" fmla="*/ 4034155 w 4781799"/>
              <a:gd name="connsiteY376" fmla="*/ 2021578 h 4566579"/>
              <a:gd name="connsiteX377" fmla="*/ 4008047 w 4781799"/>
              <a:gd name="connsiteY377" fmla="*/ 2027214 h 4566579"/>
              <a:gd name="connsiteX378" fmla="*/ 3990523 w 4781799"/>
              <a:gd name="connsiteY378" fmla="*/ 2037233 h 4566579"/>
              <a:gd name="connsiteX379" fmla="*/ 3974071 w 4781799"/>
              <a:gd name="connsiteY379" fmla="*/ 2053931 h 4566579"/>
              <a:gd name="connsiteX380" fmla="*/ 3948679 w 4781799"/>
              <a:gd name="connsiteY380" fmla="*/ 2073342 h 4566579"/>
              <a:gd name="connsiteX381" fmla="*/ 3893066 w 4781799"/>
              <a:gd name="connsiteY381" fmla="*/ 2073342 h 4566579"/>
              <a:gd name="connsiteX382" fmla="*/ 3836917 w 4781799"/>
              <a:gd name="connsiteY382" fmla="*/ 2082109 h 4566579"/>
              <a:gd name="connsiteX383" fmla="*/ 3803656 w 4781799"/>
              <a:gd name="connsiteY383" fmla="*/ 2084614 h 4566579"/>
              <a:gd name="connsiteX384" fmla="*/ 3792569 w 4781799"/>
              <a:gd name="connsiteY384" fmla="*/ 2073551 h 4566579"/>
              <a:gd name="connsiteX385" fmla="*/ 3785059 w 4781799"/>
              <a:gd name="connsiteY385" fmla="*/ 2050591 h 4566579"/>
              <a:gd name="connsiteX386" fmla="*/ 3765389 w 4781799"/>
              <a:gd name="connsiteY386" fmla="*/ 2031806 h 4566579"/>
              <a:gd name="connsiteX387" fmla="*/ 3730161 w 4781799"/>
              <a:gd name="connsiteY387" fmla="*/ 2060401 h 4566579"/>
              <a:gd name="connsiteX388" fmla="*/ 3698868 w 4781799"/>
              <a:gd name="connsiteY388" fmla="*/ 2074595 h 4566579"/>
              <a:gd name="connsiteX389" fmla="*/ 3676694 w 4781799"/>
              <a:gd name="connsiteY389" fmla="*/ 2068333 h 4566579"/>
              <a:gd name="connsiteX390" fmla="*/ 3648441 w 4781799"/>
              <a:gd name="connsiteY390" fmla="*/ 2061236 h 4566579"/>
              <a:gd name="connsiteX391" fmla="*/ 3623943 w 4781799"/>
              <a:gd name="connsiteY391" fmla="*/ 2037233 h 4566579"/>
              <a:gd name="connsiteX392" fmla="*/ 3595153 w 4781799"/>
              <a:gd name="connsiteY392" fmla="*/ 2042868 h 4566579"/>
              <a:gd name="connsiteX393" fmla="*/ 3570297 w 4781799"/>
              <a:gd name="connsiteY393" fmla="*/ 2029301 h 4566579"/>
              <a:gd name="connsiteX394" fmla="*/ 3557064 w 4781799"/>
              <a:gd name="connsiteY394" fmla="*/ 1997366 h 4566579"/>
              <a:gd name="connsiteX395" fmla="*/ 3536321 w 4781799"/>
              <a:gd name="connsiteY395" fmla="*/ 1962509 h 4566579"/>
              <a:gd name="connsiteX396" fmla="*/ 3509319 w 4781799"/>
              <a:gd name="connsiteY396" fmla="*/ 1964179 h 4566579"/>
              <a:gd name="connsiteX397" fmla="*/ 3494835 w 4781799"/>
              <a:gd name="connsiteY397" fmla="*/ 1972736 h 4566579"/>
              <a:gd name="connsiteX398" fmla="*/ 3479993 w 4781799"/>
              <a:gd name="connsiteY398" fmla="*/ 1995070 h 4566579"/>
              <a:gd name="connsiteX399" fmla="*/ 3475344 w 4781799"/>
              <a:gd name="connsiteY399" fmla="*/ 2009681 h 4566579"/>
              <a:gd name="connsiteX400" fmla="*/ 3505743 w 4781799"/>
              <a:gd name="connsiteY400" fmla="*/ 2041199 h 4566579"/>
              <a:gd name="connsiteX401" fmla="*/ 3524519 w 4781799"/>
              <a:gd name="connsiteY401" fmla="*/ 2062489 h 4566579"/>
              <a:gd name="connsiteX402" fmla="*/ 3544010 w 4781799"/>
              <a:gd name="connsiteY402" fmla="*/ 2081483 h 4566579"/>
              <a:gd name="connsiteX403" fmla="*/ 3555991 w 4781799"/>
              <a:gd name="connsiteY403" fmla="*/ 2093589 h 4566579"/>
              <a:gd name="connsiteX404" fmla="*/ 3569224 w 4781799"/>
              <a:gd name="connsiteY404" fmla="*/ 2109661 h 4566579"/>
              <a:gd name="connsiteX405" fmla="*/ 3599087 w 4781799"/>
              <a:gd name="connsiteY405" fmla="*/ 2124689 h 4566579"/>
              <a:gd name="connsiteX406" fmla="*/ 3604094 w 4781799"/>
              <a:gd name="connsiteY406" fmla="*/ 2104025 h 4566579"/>
              <a:gd name="connsiteX407" fmla="*/ 3625552 w 4781799"/>
              <a:gd name="connsiteY407" fmla="*/ 2110287 h 4566579"/>
              <a:gd name="connsiteX408" fmla="*/ 3636460 w 4781799"/>
              <a:gd name="connsiteY408" fmla="*/ 2138048 h 4566579"/>
              <a:gd name="connsiteX409" fmla="*/ 3636460 w 4781799"/>
              <a:gd name="connsiteY409" fmla="*/ 2174992 h 4566579"/>
              <a:gd name="connsiteX410" fmla="*/ 3649693 w 4781799"/>
              <a:gd name="connsiteY410" fmla="*/ 2184176 h 4566579"/>
              <a:gd name="connsiteX411" fmla="*/ 3680807 w 4781799"/>
              <a:gd name="connsiteY411" fmla="*/ 2167895 h 4566579"/>
              <a:gd name="connsiteX412" fmla="*/ 3708524 w 4781799"/>
              <a:gd name="connsiteY412" fmla="*/ 2162886 h 4566579"/>
              <a:gd name="connsiteX413" fmla="*/ 3719253 w 4781799"/>
              <a:gd name="connsiteY413" fmla="*/ 2146814 h 4566579"/>
              <a:gd name="connsiteX414" fmla="*/ 3736599 w 4781799"/>
              <a:gd name="connsiteY414" fmla="*/ 2120723 h 4566579"/>
              <a:gd name="connsiteX415" fmla="*/ 3739997 w 4781799"/>
              <a:gd name="connsiteY415" fmla="*/ 2099225 h 4566579"/>
              <a:gd name="connsiteX416" fmla="*/ 3754839 w 4781799"/>
              <a:gd name="connsiteY416" fmla="*/ 2069377 h 4566579"/>
              <a:gd name="connsiteX417" fmla="*/ 3762349 w 4781799"/>
              <a:gd name="connsiteY417" fmla="*/ 2052470 h 4566579"/>
              <a:gd name="connsiteX418" fmla="*/ 3778800 w 4781799"/>
              <a:gd name="connsiteY418" fmla="*/ 2067289 h 4566579"/>
              <a:gd name="connsiteX419" fmla="*/ 3778800 w 4781799"/>
              <a:gd name="connsiteY419" fmla="*/ 2097137 h 4566579"/>
              <a:gd name="connsiteX420" fmla="*/ 3790066 w 4781799"/>
              <a:gd name="connsiteY420" fmla="*/ 2121976 h 4566579"/>
              <a:gd name="connsiteX421" fmla="*/ 3814385 w 4781799"/>
              <a:gd name="connsiteY421" fmla="*/ 2132829 h 4566579"/>
              <a:gd name="connsiteX422" fmla="*/ 3845142 w 4781799"/>
              <a:gd name="connsiteY422" fmla="*/ 2137839 h 4566579"/>
              <a:gd name="connsiteX423" fmla="*/ 3875721 w 4781799"/>
              <a:gd name="connsiteY423" fmla="*/ 2142848 h 4566579"/>
              <a:gd name="connsiteX424" fmla="*/ 3898073 w 4781799"/>
              <a:gd name="connsiteY424" fmla="*/ 2155163 h 4566579"/>
              <a:gd name="connsiteX425" fmla="*/ 3911663 w 4781799"/>
              <a:gd name="connsiteY425" fmla="*/ 2182506 h 4566579"/>
              <a:gd name="connsiteX426" fmla="*/ 3921677 w 4781799"/>
              <a:gd name="connsiteY426" fmla="*/ 2212563 h 4566579"/>
              <a:gd name="connsiteX427" fmla="*/ 3921677 w 4781799"/>
              <a:gd name="connsiteY427" fmla="*/ 2256395 h 4566579"/>
              <a:gd name="connsiteX428" fmla="*/ 3919352 w 4781799"/>
              <a:gd name="connsiteY428" fmla="*/ 2280816 h 4566579"/>
              <a:gd name="connsiteX429" fmla="*/ 3891099 w 4781799"/>
              <a:gd name="connsiteY429" fmla="*/ 2303150 h 4566579"/>
              <a:gd name="connsiteX430" fmla="*/ 3889847 w 4781799"/>
              <a:gd name="connsiteY430" fmla="*/ 2335085 h 4566579"/>
              <a:gd name="connsiteX431" fmla="*/ 3889847 w 4781799"/>
              <a:gd name="connsiteY431" fmla="*/ 2362220 h 4566579"/>
              <a:gd name="connsiteX432" fmla="*/ 3878582 w 4781799"/>
              <a:gd name="connsiteY432" fmla="*/ 2375787 h 4566579"/>
              <a:gd name="connsiteX433" fmla="*/ 3862488 w 4781799"/>
              <a:gd name="connsiteY433" fmla="*/ 2398329 h 4566579"/>
              <a:gd name="connsiteX434" fmla="*/ 3856229 w 4781799"/>
              <a:gd name="connsiteY434" fmla="*/ 2411062 h 4566579"/>
              <a:gd name="connsiteX435" fmla="*/ 3838705 w 4781799"/>
              <a:gd name="connsiteY435" fmla="*/ 2452598 h 4566579"/>
              <a:gd name="connsiteX436" fmla="*/ 3813313 w 4781799"/>
              <a:gd name="connsiteY436" fmla="*/ 2478480 h 4566579"/>
              <a:gd name="connsiteX437" fmla="*/ 3804550 w 4781799"/>
              <a:gd name="connsiteY437" fmla="*/ 2489334 h 4566579"/>
              <a:gd name="connsiteX438" fmla="*/ 3772184 w 4781799"/>
              <a:gd name="connsiteY438" fmla="*/ 2504571 h 4566579"/>
              <a:gd name="connsiteX439" fmla="*/ 3742321 w 4781799"/>
              <a:gd name="connsiteY439" fmla="*/ 2526696 h 4566579"/>
              <a:gd name="connsiteX440" fmla="*/ 3735705 w 4781799"/>
              <a:gd name="connsiteY440" fmla="*/ 2547360 h 4566579"/>
              <a:gd name="connsiteX441" fmla="*/ 3721578 w 4781799"/>
              <a:gd name="connsiteY441" fmla="*/ 2577625 h 4566579"/>
              <a:gd name="connsiteX442" fmla="*/ 3698689 w 4781799"/>
              <a:gd name="connsiteY442" fmla="*/ 2601838 h 4566579"/>
              <a:gd name="connsiteX443" fmla="*/ 3676337 w 4781799"/>
              <a:gd name="connsiteY443" fmla="*/ 2614570 h 4566579"/>
              <a:gd name="connsiteX444" fmla="*/ 3650944 w 4781799"/>
              <a:gd name="connsiteY444" fmla="*/ 2628763 h 4566579"/>
              <a:gd name="connsiteX445" fmla="*/ 3638427 w 4781799"/>
              <a:gd name="connsiteY445" fmla="*/ 2644418 h 4566579"/>
              <a:gd name="connsiteX446" fmla="*/ 3624837 w 4781799"/>
              <a:gd name="connsiteY446" fmla="*/ 2668421 h 4566579"/>
              <a:gd name="connsiteX447" fmla="*/ 3603200 w 4781799"/>
              <a:gd name="connsiteY447" fmla="*/ 2676770 h 4566579"/>
              <a:gd name="connsiteX448" fmla="*/ 3588715 w 4781799"/>
              <a:gd name="connsiteY448" fmla="*/ 2681362 h 4566579"/>
              <a:gd name="connsiteX449" fmla="*/ 3557958 w 4781799"/>
              <a:gd name="connsiteY449" fmla="*/ 2699313 h 4566579"/>
              <a:gd name="connsiteX450" fmla="*/ 3530778 w 4781799"/>
              <a:gd name="connsiteY450" fmla="*/ 2711628 h 4566579"/>
              <a:gd name="connsiteX451" fmla="*/ 3514147 w 4781799"/>
              <a:gd name="connsiteY451" fmla="*/ 2729787 h 4566579"/>
              <a:gd name="connsiteX452" fmla="*/ 3490007 w 4781799"/>
              <a:gd name="connsiteY452" fmla="*/ 2750660 h 4566579"/>
              <a:gd name="connsiteX453" fmla="*/ 3465151 w 4781799"/>
              <a:gd name="connsiteY453" fmla="*/ 2763183 h 4566579"/>
              <a:gd name="connsiteX454" fmla="*/ 3444765 w 4781799"/>
              <a:gd name="connsiteY454" fmla="*/ 2752747 h 4566579"/>
              <a:gd name="connsiteX455" fmla="*/ 3423128 w 4781799"/>
              <a:gd name="connsiteY455" fmla="*/ 2728743 h 4566579"/>
              <a:gd name="connsiteX456" fmla="*/ 3414366 w 4781799"/>
              <a:gd name="connsiteY456" fmla="*/ 2712880 h 4566579"/>
              <a:gd name="connsiteX457" fmla="*/ 3399524 w 4781799"/>
              <a:gd name="connsiteY457" fmla="*/ 2677397 h 4566579"/>
              <a:gd name="connsiteX458" fmla="*/ 3381106 w 4781799"/>
              <a:gd name="connsiteY458" fmla="*/ 2661116 h 4566579"/>
              <a:gd name="connsiteX459" fmla="*/ 3382357 w 4781799"/>
              <a:gd name="connsiteY459" fmla="*/ 2626259 h 4566579"/>
              <a:gd name="connsiteX460" fmla="*/ 3382357 w 4781799"/>
              <a:gd name="connsiteY460" fmla="*/ 2602255 h 4566579"/>
              <a:gd name="connsiteX461" fmla="*/ 3368767 w 4781799"/>
              <a:gd name="connsiteY461" fmla="*/ 2587227 h 4566579"/>
              <a:gd name="connsiteX462" fmla="*/ 3358753 w 4781799"/>
              <a:gd name="connsiteY462" fmla="*/ 2574077 h 4566579"/>
              <a:gd name="connsiteX463" fmla="*/ 3359111 w 4781799"/>
              <a:gd name="connsiteY463" fmla="*/ 2555292 h 4566579"/>
              <a:gd name="connsiteX464" fmla="*/ 3330142 w 4781799"/>
              <a:gd name="connsiteY464" fmla="*/ 2539846 h 4566579"/>
              <a:gd name="connsiteX465" fmla="*/ 3311724 w 4781799"/>
              <a:gd name="connsiteY465" fmla="*/ 2519599 h 4566579"/>
              <a:gd name="connsiteX466" fmla="*/ 3298849 w 4781799"/>
              <a:gd name="connsiteY466" fmla="*/ 2476393 h 4566579"/>
              <a:gd name="connsiteX467" fmla="*/ 3285258 w 4781799"/>
              <a:gd name="connsiteY467" fmla="*/ 2463869 h 4566579"/>
              <a:gd name="connsiteX468" fmla="*/ 3229467 w 4781799"/>
              <a:gd name="connsiteY468" fmla="*/ 2453224 h 4566579"/>
              <a:gd name="connsiteX469" fmla="*/ 3219989 w 4781799"/>
              <a:gd name="connsiteY469" fmla="*/ 2435274 h 4566579"/>
              <a:gd name="connsiteX470" fmla="*/ 3213909 w 4781799"/>
              <a:gd name="connsiteY470" fmla="*/ 2410644 h 4566579"/>
              <a:gd name="connsiteX471" fmla="*/ 3197994 w 4781799"/>
              <a:gd name="connsiteY471" fmla="*/ 2383092 h 4566579"/>
              <a:gd name="connsiteX472" fmla="*/ 3203896 w 4781799"/>
              <a:gd name="connsiteY472" fmla="*/ 2362846 h 4566579"/>
              <a:gd name="connsiteX473" fmla="*/ 3196027 w 4781799"/>
              <a:gd name="connsiteY473" fmla="*/ 2347818 h 4566579"/>
              <a:gd name="connsiteX474" fmla="*/ 3179397 w 4781799"/>
              <a:gd name="connsiteY474" fmla="*/ 2322562 h 4566579"/>
              <a:gd name="connsiteX475" fmla="*/ 3165986 w 4781799"/>
              <a:gd name="connsiteY475" fmla="*/ 2308995 h 4566579"/>
              <a:gd name="connsiteX476" fmla="*/ 3146137 w 4781799"/>
              <a:gd name="connsiteY476" fmla="*/ 2292923 h 4566579"/>
              <a:gd name="connsiteX477" fmla="*/ 3127003 w 4781799"/>
              <a:gd name="connsiteY477" fmla="*/ 2279564 h 4566579"/>
              <a:gd name="connsiteX478" fmla="*/ 3116632 w 4781799"/>
              <a:gd name="connsiteY478" fmla="*/ 2260570 h 4566579"/>
              <a:gd name="connsiteX479" fmla="*/ 3119135 w 4781799"/>
              <a:gd name="connsiteY479" fmla="*/ 2247629 h 4566579"/>
              <a:gd name="connsiteX480" fmla="*/ 3099107 w 4781799"/>
              <a:gd name="connsiteY480" fmla="*/ 2242620 h 4566579"/>
              <a:gd name="connsiteX481" fmla="*/ 3084265 w 4781799"/>
              <a:gd name="connsiteY481" fmla="*/ 2238862 h 4566579"/>
              <a:gd name="connsiteX482" fmla="*/ 3071033 w 4781799"/>
              <a:gd name="connsiteY482" fmla="*/ 2213607 h 4566579"/>
              <a:gd name="connsiteX483" fmla="*/ 3056548 w 4781799"/>
              <a:gd name="connsiteY483" fmla="*/ 2187933 h 4566579"/>
              <a:gd name="connsiteX484" fmla="*/ 3039560 w 4781799"/>
              <a:gd name="connsiteY484" fmla="*/ 2167687 h 4566579"/>
              <a:gd name="connsiteX485" fmla="*/ 3033302 w 4781799"/>
              <a:gd name="connsiteY485" fmla="*/ 2146397 h 4566579"/>
              <a:gd name="connsiteX486" fmla="*/ 3008267 w 4781799"/>
              <a:gd name="connsiteY486" fmla="*/ 2142848 h 4566579"/>
              <a:gd name="connsiteX487" fmla="*/ 2989491 w 4781799"/>
              <a:gd name="connsiteY487" fmla="*/ 2143266 h 4566579"/>
              <a:gd name="connsiteX488" fmla="*/ 2990385 w 4781799"/>
              <a:gd name="connsiteY488" fmla="*/ 2163930 h 4566579"/>
              <a:gd name="connsiteX489" fmla="*/ 3007909 w 4781799"/>
              <a:gd name="connsiteY489" fmla="*/ 2184385 h 4566579"/>
              <a:gd name="connsiteX490" fmla="*/ 3018102 w 4781799"/>
              <a:gd name="connsiteY490" fmla="*/ 2217990 h 4566579"/>
              <a:gd name="connsiteX491" fmla="*/ 3041885 w 4781799"/>
              <a:gd name="connsiteY491" fmla="*/ 2239906 h 4566579"/>
              <a:gd name="connsiteX492" fmla="*/ 3049395 w 4781799"/>
              <a:gd name="connsiteY492" fmla="*/ 2268919 h 4566579"/>
              <a:gd name="connsiteX493" fmla="*/ 3075503 w 4781799"/>
              <a:gd name="connsiteY493" fmla="*/ 2295010 h 4566579"/>
              <a:gd name="connsiteX494" fmla="*/ 3078722 w 4781799"/>
              <a:gd name="connsiteY494" fmla="*/ 2311290 h 4566579"/>
              <a:gd name="connsiteX495" fmla="*/ 3082477 w 4781799"/>
              <a:gd name="connsiteY495" fmla="*/ 2332163 h 4566579"/>
              <a:gd name="connsiteX496" fmla="*/ 3097498 w 4781799"/>
              <a:gd name="connsiteY496" fmla="*/ 2355332 h 4566579"/>
              <a:gd name="connsiteX497" fmla="*/ 3122354 w 4781799"/>
              <a:gd name="connsiteY497" fmla="*/ 2366603 h 4566579"/>
              <a:gd name="connsiteX498" fmla="*/ 3137375 w 4781799"/>
              <a:gd name="connsiteY498" fmla="*/ 2392276 h 4566579"/>
              <a:gd name="connsiteX499" fmla="*/ 3144349 w 4781799"/>
              <a:gd name="connsiteY499" fmla="*/ 2425464 h 4566579"/>
              <a:gd name="connsiteX500" fmla="*/ 3159727 w 4781799"/>
              <a:gd name="connsiteY500" fmla="*/ 2461156 h 4566579"/>
              <a:gd name="connsiteX501" fmla="*/ 3160979 w 4781799"/>
              <a:gd name="connsiteY501" fmla="*/ 2495178 h 4566579"/>
              <a:gd name="connsiteX502" fmla="*/ 3178503 w 4781799"/>
              <a:gd name="connsiteY502" fmla="*/ 2520226 h 4566579"/>
              <a:gd name="connsiteX503" fmla="*/ 3217128 w 4781799"/>
              <a:gd name="connsiteY503" fmla="*/ 2533793 h 4566579"/>
              <a:gd name="connsiteX504" fmla="*/ 3243236 w 4781799"/>
              <a:gd name="connsiteY504" fmla="*/ 2554248 h 4566579"/>
              <a:gd name="connsiteX505" fmla="*/ 3246991 w 4781799"/>
              <a:gd name="connsiteY505" fmla="*/ 2592862 h 4566579"/>
              <a:gd name="connsiteX506" fmla="*/ 3255753 w 4781799"/>
              <a:gd name="connsiteY506" fmla="*/ 2625215 h 4566579"/>
              <a:gd name="connsiteX507" fmla="*/ 3275602 w 4781799"/>
              <a:gd name="connsiteY507" fmla="*/ 2646505 h 4566579"/>
              <a:gd name="connsiteX508" fmla="*/ 3301710 w 4781799"/>
              <a:gd name="connsiteY508" fmla="*/ 2662577 h 4566579"/>
              <a:gd name="connsiteX509" fmla="*/ 3324778 w 4781799"/>
              <a:gd name="connsiteY509" fmla="*/ 2671344 h 4566579"/>
              <a:gd name="connsiteX510" fmla="*/ 3349276 w 4781799"/>
              <a:gd name="connsiteY510" fmla="*/ 2682406 h 4566579"/>
              <a:gd name="connsiteX511" fmla="*/ 3373059 w 4781799"/>
              <a:gd name="connsiteY511" fmla="*/ 2701191 h 4566579"/>
              <a:gd name="connsiteX512" fmla="*/ 3395411 w 4781799"/>
              <a:gd name="connsiteY512" fmla="*/ 2719559 h 4566579"/>
              <a:gd name="connsiteX513" fmla="*/ 3414366 w 4781799"/>
              <a:gd name="connsiteY513" fmla="*/ 2753164 h 4566579"/>
              <a:gd name="connsiteX514" fmla="*/ 3433500 w 4781799"/>
              <a:gd name="connsiteY514" fmla="*/ 2777377 h 4566579"/>
              <a:gd name="connsiteX515" fmla="*/ 3423486 w 4781799"/>
              <a:gd name="connsiteY515" fmla="*/ 2799710 h 4566579"/>
              <a:gd name="connsiteX516" fmla="*/ 3438507 w 4781799"/>
              <a:gd name="connsiteY516" fmla="*/ 2812234 h 4566579"/>
              <a:gd name="connsiteX517" fmla="*/ 3461753 w 4781799"/>
              <a:gd name="connsiteY517" fmla="*/ 2823296 h 4566579"/>
              <a:gd name="connsiteX518" fmla="*/ 3480351 w 4781799"/>
              <a:gd name="connsiteY518" fmla="*/ 2839577 h 4566579"/>
              <a:gd name="connsiteX519" fmla="*/ 3497338 w 4781799"/>
              <a:gd name="connsiteY519" fmla="*/ 2834985 h 4566579"/>
              <a:gd name="connsiteX520" fmla="*/ 3534712 w 4781799"/>
              <a:gd name="connsiteY520" fmla="*/ 2812443 h 4566579"/>
              <a:gd name="connsiteX521" fmla="*/ 3588358 w 4781799"/>
              <a:gd name="connsiteY521" fmla="*/ 2788439 h 4566579"/>
              <a:gd name="connsiteX522" fmla="*/ 3624479 w 4781799"/>
              <a:gd name="connsiteY522" fmla="*/ 2773619 h 4566579"/>
              <a:gd name="connsiteX523" fmla="*/ 3668826 w 4781799"/>
              <a:gd name="connsiteY523" fmla="*/ 2757339 h 4566579"/>
              <a:gd name="connsiteX524" fmla="*/ 3692431 w 4781799"/>
              <a:gd name="connsiteY524" fmla="*/ 2735840 h 4566579"/>
              <a:gd name="connsiteX525" fmla="*/ 3716392 w 4781799"/>
              <a:gd name="connsiteY525" fmla="*/ 2714967 h 4566579"/>
              <a:gd name="connsiteX526" fmla="*/ 3730161 w 4781799"/>
              <a:gd name="connsiteY526" fmla="*/ 2732500 h 4566579"/>
              <a:gd name="connsiteX527" fmla="*/ 3730161 w 4781799"/>
              <a:gd name="connsiteY527" fmla="*/ 2765270 h 4566579"/>
              <a:gd name="connsiteX528" fmla="*/ 3741427 w 4781799"/>
              <a:gd name="connsiteY528" fmla="*/ 2776542 h 4566579"/>
              <a:gd name="connsiteX529" fmla="*/ 3741427 w 4781799"/>
              <a:gd name="connsiteY529" fmla="*/ 2793448 h 4566579"/>
              <a:gd name="connsiteX530" fmla="*/ 3727300 w 4781799"/>
              <a:gd name="connsiteY530" fmla="*/ 2803050 h 4566579"/>
              <a:gd name="connsiteX531" fmla="*/ 3716750 w 4781799"/>
              <a:gd name="connsiteY531" fmla="*/ 2831228 h 4566579"/>
              <a:gd name="connsiteX532" fmla="*/ 3713174 w 4781799"/>
              <a:gd name="connsiteY532" fmla="*/ 2856066 h 4566579"/>
              <a:gd name="connsiteX533" fmla="*/ 3709418 w 4781799"/>
              <a:gd name="connsiteY533" fmla="*/ 2881948 h 4566579"/>
              <a:gd name="connsiteX534" fmla="*/ 3698153 w 4781799"/>
              <a:gd name="connsiteY534" fmla="*/ 2911379 h 4566579"/>
              <a:gd name="connsiteX535" fmla="*/ 3693146 w 4781799"/>
              <a:gd name="connsiteY535" fmla="*/ 2937887 h 4566579"/>
              <a:gd name="connsiteX536" fmla="*/ 3685278 w 4781799"/>
              <a:gd name="connsiteY536" fmla="*/ 2956672 h 4566579"/>
              <a:gd name="connsiteX537" fmla="*/ 3672939 w 4781799"/>
              <a:gd name="connsiteY537" fmla="*/ 2976084 h 4566579"/>
              <a:gd name="connsiteX538" fmla="*/ 3667575 w 4781799"/>
              <a:gd name="connsiteY538" fmla="*/ 3016786 h 4566579"/>
              <a:gd name="connsiteX539" fmla="*/ 3661316 w 4781799"/>
              <a:gd name="connsiteY539" fmla="*/ 3035154 h 4566579"/>
              <a:gd name="connsiteX540" fmla="*/ 3645401 w 4781799"/>
              <a:gd name="connsiteY540" fmla="*/ 3070846 h 4566579"/>
              <a:gd name="connsiteX541" fmla="*/ 3621439 w 4781799"/>
              <a:gd name="connsiteY541" fmla="*/ 3098606 h 4566579"/>
              <a:gd name="connsiteX542" fmla="*/ 3607670 w 4781799"/>
              <a:gd name="connsiteY542" fmla="*/ 3131168 h 4566579"/>
              <a:gd name="connsiteX543" fmla="*/ 3596047 w 4781799"/>
              <a:gd name="connsiteY543" fmla="*/ 3149327 h 4566579"/>
              <a:gd name="connsiteX544" fmla="*/ 3571548 w 4781799"/>
              <a:gd name="connsiteY544" fmla="*/ 3177714 h 4566579"/>
              <a:gd name="connsiteX545" fmla="*/ 3556706 w 4781799"/>
              <a:gd name="connsiteY545" fmla="*/ 3198378 h 4566579"/>
              <a:gd name="connsiteX546" fmla="*/ 3540434 w 4781799"/>
              <a:gd name="connsiteY546" fmla="*/ 3214450 h 4566579"/>
              <a:gd name="connsiteX547" fmla="*/ 3520585 w 4781799"/>
              <a:gd name="connsiteY547" fmla="*/ 3231983 h 4566579"/>
              <a:gd name="connsiteX548" fmla="*/ 3498232 w 4781799"/>
              <a:gd name="connsiteY548" fmla="*/ 3248055 h 4566579"/>
              <a:gd name="connsiteX549" fmla="*/ 3481960 w 4781799"/>
              <a:gd name="connsiteY549" fmla="*/ 3263918 h 4566579"/>
              <a:gd name="connsiteX550" fmla="*/ 3461217 w 4781799"/>
              <a:gd name="connsiteY550" fmla="*/ 3300027 h 4566579"/>
              <a:gd name="connsiteX551" fmla="*/ 3437613 w 4781799"/>
              <a:gd name="connsiteY551" fmla="*/ 3330501 h 4566579"/>
              <a:gd name="connsiteX552" fmla="*/ 3414903 w 4781799"/>
              <a:gd name="connsiteY552" fmla="*/ 3374125 h 4566579"/>
              <a:gd name="connsiteX553" fmla="*/ 3398272 w 4781799"/>
              <a:gd name="connsiteY553" fmla="*/ 3398964 h 4566579"/>
              <a:gd name="connsiteX554" fmla="*/ 3378781 w 4781799"/>
              <a:gd name="connsiteY554" fmla="*/ 3423802 h 4566579"/>
              <a:gd name="connsiteX555" fmla="*/ 3359647 w 4781799"/>
              <a:gd name="connsiteY555" fmla="*/ 3445301 h 4566579"/>
              <a:gd name="connsiteX556" fmla="*/ 3348203 w 4781799"/>
              <a:gd name="connsiteY556" fmla="*/ 3465965 h 4566579"/>
              <a:gd name="connsiteX557" fmla="*/ 3335328 w 4781799"/>
              <a:gd name="connsiteY557" fmla="*/ 3489760 h 4566579"/>
              <a:gd name="connsiteX558" fmla="*/ 3314585 w 4781799"/>
              <a:gd name="connsiteY558" fmla="*/ 3515016 h 4566579"/>
              <a:gd name="connsiteX559" fmla="*/ 3298849 w 4781799"/>
              <a:gd name="connsiteY559" fmla="*/ 3545281 h 4566579"/>
              <a:gd name="connsiteX560" fmla="*/ 3301710 w 4781799"/>
              <a:gd name="connsiteY560" fmla="*/ 3572207 h 4566579"/>
              <a:gd name="connsiteX561" fmla="*/ 3316194 w 4781799"/>
              <a:gd name="connsiteY561" fmla="*/ 3577216 h 4566579"/>
              <a:gd name="connsiteX562" fmla="*/ 3311366 w 4781799"/>
              <a:gd name="connsiteY562" fmla="*/ 3599132 h 4566579"/>
              <a:gd name="connsiteX563" fmla="*/ 3298491 w 4781799"/>
              <a:gd name="connsiteY563" fmla="*/ 3614787 h 4566579"/>
              <a:gd name="connsiteX564" fmla="*/ 3302962 w 4781799"/>
              <a:gd name="connsiteY564" fmla="*/ 3644843 h 4566579"/>
              <a:gd name="connsiteX565" fmla="*/ 3324241 w 4781799"/>
              <a:gd name="connsiteY565" fmla="*/ 3646096 h 4566579"/>
              <a:gd name="connsiteX566" fmla="*/ 3323347 w 4781799"/>
              <a:gd name="connsiteY566" fmla="*/ 3666760 h 4566579"/>
              <a:gd name="connsiteX567" fmla="*/ 3303319 w 4781799"/>
              <a:gd name="connsiteY567" fmla="*/ 3677613 h 4566579"/>
              <a:gd name="connsiteX568" fmla="*/ 3309220 w 4781799"/>
              <a:gd name="connsiteY568" fmla="*/ 3697860 h 4566579"/>
              <a:gd name="connsiteX569" fmla="*/ 3317267 w 4781799"/>
              <a:gd name="connsiteY569" fmla="*/ 3731465 h 4566579"/>
              <a:gd name="connsiteX570" fmla="*/ 3330500 w 4781799"/>
              <a:gd name="connsiteY570" fmla="*/ 3740023 h 4566579"/>
              <a:gd name="connsiteX571" fmla="*/ 3344805 w 4781799"/>
              <a:gd name="connsiteY571" fmla="*/ 3751920 h 4566579"/>
              <a:gd name="connsiteX572" fmla="*/ 3341229 w 4781799"/>
              <a:gd name="connsiteY572" fmla="*/ 3783646 h 4566579"/>
              <a:gd name="connsiteX573" fmla="*/ 3331573 w 4781799"/>
              <a:gd name="connsiteY573" fmla="*/ 3832488 h 4566579"/>
              <a:gd name="connsiteX574" fmla="*/ 3317982 w 4781799"/>
              <a:gd name="connsiteY574" fmla="*/ 3877365 h 4566579"/>
              <a:gd name="connsiteX575" fmla="*/ 3314585 w 4781799"/>
              <a:gd name="connsiteY575" fmla="*/ 3922241 h 4566579"/>
              <a:gd name="connsiteX576" fmla="*/ 3304213 w 4781799"/>
              <a:gd name="connsiteY576" fmla="*/ 3967743 h 4566579"/>
              <a:gd name="connsiteX577" fmla="*/ 3267734 w 4781799"/>
              <a:gd name="connsiteY577" fmla="*/ 3991120 h 4566579"/>
              <a:gd name="connsiteX578" fmla="*/ 3252713 w 4781799"/>
              <a:gd name="connsiteY578" fmla="*/ 4002183 h 4566579"/>
              <a:gd name="connsiteX579" fmla="*/ 3214088 w 4781799"/>
              <a:gd name="connsiteY579" fmla="*/ 4029109 h 4566579"/>
              <a:gd name="connsiteX580" fmla="*/ 3196743 w 4781799"/>
              <a:gd name="connsiteY580" fmla="*/ 4047059 h 4566579"/>
              <a:gd name="connsiteX581" fmla="*/ 3136481 w 4781799"/>
              <a:gd name="connsiteY581" fmla="*/ 4077742 h 4566579"/>
              <a:gd name="connsiteX582" fmla="*/ 3104830 w 4781799"/>
              <a:gd name="connsiteY582" fmla="*/ 4104876 h 4566579"/>
              <a:gd name="connsiteX583" fmla="*/ 3076576 w 4781799"/>
              <a:gd name="connsiteY583" fmla="*/ 4135142 h 4566579"/>
              <a:gd name="connsiteX584" fmla="*/ 3102326 w 4781799"/>
              <a:gd name="connsiteY584" fmla="*/ 4175008 h 4566579"/>
              <a:gd name="connsiteX585" fmla="*/ 3104830 w 4781799"/>
              <a:gd name="connsiteY585" fmla="*/ 4212788 h 4566579"/>
              <a:gd name="connsiteX586" fmla="*/ 3088736 w 4781799"/>
              <a:gd name="connsiteY586" fmla="*/ 4253907 h 4566579"/>
              <a:gd name="connsiteX587" fmla="*/ 3058873 w 4781799"/>
              <a:gd name="connsiteY587" fmla="*/ 4272275 h 4566579"/>
              <a:gd name="connsiteX588" fmla="*/ 2998968 w 4781799"/>
              <a:gd name="connsiteY588" fmla="*/ 4287930 h 4566579"/>
              <a:gd name="connsiteX589" fmla="*/ 2982875 w 4781799"/>
              <a:gd name="connsiteY589" fmla="*/ 4295235 h 4566579"/>
              <a:gd name="connsiteX590" fmla="*/ 2982517 w 4781799"/>
              <a:gd name="connsiteY590" fmla="*/ 4311516 h 4566579"/>
              <a:gd name="connsiteX591" fmla="*/ 2982517 w 4781799"/>
              <a:gd name="connsiteY591" fmla="*/ 4333432 h 4566579"/>
              <a:gd name="connsiteX592" fmla="*/ 2962489 w 4781799"/>
              <a:gd name="connsiteY592" fmla="*/ 4357018 h 4566579"/>
              <a:gd name="connsiteX593" fmla="*/ 2952654 w 4781799"/>
              <a:gd name="connsiteY593" fmla="*/ 4374551 h 4566579"/>
              <a:gd name="connsiteX594" fmla="*/ 2932626 w 4781799"/>
              <a:gd name="connsiteY594" fmla="*/ 4394380 h 4566579"/>
              <a:gd name="connsiteX595" fmla="*/ 2909022 w 4781799"/>
              <a:gd name="connsiteY595" fmla="*/ 4399389 h 4566579"/>
              <a:gd name="connsiteX596" fmla="*/ 2892928 w 4781799"/>
              <a:gd name="connsiteY596" fmla="*/ 4429237 h 4566579"/>
              <a:gd name="connsiteX597" fmla="*/ 2873437 w 4781799"/>
              <a:gd name="connsiteY597" fmla="*/ 4448231 h 4566579"/>
              <a:gd name="connsiteX598" fmla="*/ 2845720 w 4781799"/>
              <a:gd name="connsiteY598" fmla="*/ 4468687 h 4566579"/>
              <a:gd name="connsiteX599" fmla="*/ 2804949 w 4781799"/>
              <a:gd name="connsiteY599" fmla="*/ 4484759 h 4566579"/>
              <a:gd name="connsiteX600" fmla="*/ 2781345 w 4781799"/>
              <a:gd name="connsiteY600" fmla="*/ 4502292 h 4566579"/>
              <a:gd name="connsiteX601" fmla="*/ 2753092 w 4781799"/>
              <a:gd name="connsiteY601" fmla="*/ 4518155 h 4566579"/>
              <a:gd name="connsiteX602" fmla="*/ 2721440 w 4781799"/>
              <a:gd name="connsiteY602" fmla="*/ 4528800 h 4566579"/>
              <a:gd name="connsiteX603" fmla="*/ 2686213 w 4781799"/>
              <a:gd name="connsiteY603" fmla="*/ 4534644 h 4566579"/>
              <a:gd name="connsiteX604" fmla="*/ 2652416 w 4781799"/>
              <a:gd name="connsiteY604" fmla="*/ 4542158 h 4566579"/>
              <a:gd name="connsiteX605" fmla="*/ 2617725 w 4781799"/>
              <a:gd name="connsiteY605" fmla="*/ 4549255 h 4566579"/>
              <a:gd name="connsiteX606" fmla="*/ 2572126 w 4781799"/>
              <a:gd name="connsiteY606" fmla="*/ 4551760 h 4566579"/>
              <a:gd name="connsiteX607" fmla="*/ 2521699 w 4781799"/>
              <a:gd name="connsiteY607" fmla="*/ 4555517 h 4566579"/>
              <a:gd name="connsiteX608" fmla="*/ 2503996 w 4781799"/>
              <a:gd name="connsiteY608" fmla="*/ 4561570 h 4566579"/>
              <a:gd name="connsiteX609" fmla="*/ 2488260 w 4781799"/>
              <a:gd name="connsiteY609" fmla="*/ 4566579 h 4566579"/>
              <a:gd name="connsiteX610" fmla="*/ 2449992 w 4781799"/>
              <a:gd name="connsiteY610" fmla="*/ 4553847 h 4566579"/>
              <a:gd name="connsiteX611" fmla="*/ 2423527 w 4781799"/>
              <a:gd name="connsiteY611" fmla="*/ 4545498 h 4566579"/>
              <a:gd name="connsiteX612" fmla="*/ 2408506 w 4781799"/>
              <a:gd name="connsiteY612" fmla="*/ 4535479 h 4566579"/>
              <a:gd name="connsiteX613" fmla="*/ 2409222 w 4781799"/>
              <a:gd name="connsiteY613" fmla="*/ 4512728 h 4566579"/>
              <a:gd name="connsiteX614" fmla="*/ 2423348 w 4781799"/>
              <a:gd name="connsiteY614" fmla="*/ 4506884 h 4566579"/>
              <a:gd name="connsiteX615" fmla="*/ 2421202 w 4781799"/>
              <a:gd name="connsiteY615" fmla="*/ 4477453 h 4566579"/>
              <a:gd name="connsiteX616" fmla="*/ 2402605 w 4781799"/>
              <a:gd name="connsiteY616" fmla="*/ 4457624 h 4566579"/>
              <a:gd name="connsiteX617" fmla="*/ 2384008 w 4781799"/>
              <a:gd name="connsiteY617" fmla="*/ 4443848 h 4566579"/>
              <a:gd name="connsiteX618" fmla="*/ 2356470 w 4781799"/>
              <a:gd name="connsiteY618" fmla="*/ 4428402 h 4566579"/>
              <a:gd name="connsiteX619" fmla="*/ 2336978 w 4781799"/>
              <a:gd name="connsiteY619" fmla="*/ 4417340 h 4566579"/>
              <a:gd name="connsiteX620" fmla="*/ 2319633 w 4781799"/>
              <a:gd name="connsiteY620" fmla="*/ 4403564 h 4566579"/>
              <a:gd name="connsiteX621" fmla="*/ 2307116 w 4781799"/>
              <a:gd name="connsiteY621" fmla="*/ 4391249 h 4566579"/>
              <a:gd name="connsiteX622" fmla="*/ 2294598 w 4781799"/>
              <a:gd name="connsiteY622" fmla="*/ 4370376 h 4566579"/>
              <a:gd name="connsiteX623" fmla="*/ 2282260 w 4781799"/>
              <a:gd name="connsiteY623" fmla="*/ 4337606 h 4566579"/>
              <a:gd name="connsiteX624" fmla="*/ 2265629 w 4781799"/>
              <a:gd name="connsiteY624" fmla="*/ 4304419 h 4566579"/>
              <a:gd name="connsiteX625" fmla="*/ 2258656 w 4781799"/>
              <a:gd name="connsiteY625" fmla="*/ 4283338 h 4566579"/>
              <a:gd name="connsiteX626" fmla="*/ 2247390 w 4781799"/>
              <a:gd name="connsiteY626" fmla="*/ 4257455 h 4566579"/>
              <a:gd name="connsiteX627" fmla="*/ 2236661 w 4781799"/>
              <a:gd name="connsiteY627" fmla="*/ 4231782 h 4566579"/>
              <a:gd name="connsiteX628" fmla="*/ 2226289 w 4781799"/>
              <a:gd name="connsiteY628" fmla="*/ 4214666 h 4566579"/>
              <a:gd name="connsiteX629" fmla="*/ 2210017 w 4781799"/>
              <a:gd name="connsiteY629" fmla="*/ 4196507 h 4566579"/>
              <a:gd name="connsiteX630" fmla="*/ 2195175 w 4781799"/>
              <a:gd name="connsiteY630" fmla="*/ 4185236 h 4566579"/>
              <a:gd name="connsiteX631" fmla="*/ 2180511 w 4781799"/>
              <a:gd name="connsiteY631" fmla="*/ 4161650 h 4566579"/>
              <a:gd name="connsiteX632" fmla="*/ 2163166 w 4781799"/>
              <a:gd name="connsiteY632" fmla="*/ 4141612 h 4566579"/>
              <a:gd name="connsiteX633" fmla="*/ 2149397 w 4781799"/>
              <a:gd name="connsiteY633" fmla="*/ 4120113 h 4566579"/>
              <a:gd name="connsiteX634" fmla="*/ 2146893 w 4781799"/>
              <a:gd name="connsiteY634" fmla="*/ 4105503 h 4566579"/>
              <a:gd name="connsiteX635" fmla="*/ 2137058 w 4781799"/>
              <a:gd name="connsiteY635" fmla="*/ 4087343 h 4566579"/>
              <a:gd name="connsiteX636" fmla="*/ 2134555 w 4781799"/>
              <a:gd name="connsiteY636" fmla="*/ 4071063 h 4566579"/>
              <a:gd name="connsiteX637" fmla="*/ 2141529 w 4781799"/>
              <a:gd name="connsiteY637" fmla="*/ 4036205 h 4566579"/>
              <a:gd name="connsiteX638" fmla="*/ 2145284 w 4781799"/>
              <a:gd name="connsiteY638" fmla="*/ 4010741 h 4566579"/>
              <a:gd name="connsiteX639" fmla="*/ 2146536 w 4781799"/>
              <a:gd name="connsiteY639" fmla="*/ 3987990 h 4566579"/>
              <a:gd name="connsiteX640" fmla="*/ 2153867 w 4781799"/>
              <a:gd name="connsiteY640" fmla="*/ 3966282 h 4566579"/>
              <a:gd name="connsiteX641" fmla="*/ 2163524 w 4781799"/>
              <a:gd name="connsiteY641" fmla="*/ 3949793 h 4566579"/>
              <a:gd name="connsiteX642" fmla="*/ 2180511 w 4781799"/>
              <a:gd name="connsiteY642" fmla="*/ 3933303 h 4566579"/>
              <a:gd name="connsiteX643" fmla="*/ 2190704 w 4781799"/>
              <a:gd name="connsiteY643" fmla="*/ 3917649 h 4566579"/>
              <a:gd name="connsiteX644" fmla="*/ 2204473 w 4781799"/>
              <a:gd name="connsiteY644" fmla="*/ 3894271 h 4566579"/>
              <a:gd name="connsiteX645" fmla="*/ 2209480 w 4781799"/>
              <a:gd name="connsiteY645" fmla="*/ 3870268 h 4566579"/>
              <a:gd name="connsiteX646" fmla="*/ 2203221 w 4781799"/>
              <a:gd name="connsiteY646" fmla="*/ 3837915 h 4566579"/>
              <a:gd name="connsiteX647" fmla="*/ 2199466 w 4781799"/>
              <a:gd name="connsiteY647" fmla="*/ 3822261 h 4566579"/>
              <a:gd name="connsiteX648" fmla="*/ 2180869 w 4781799"/>
              <a:gd name="connsiteY648" fmla="*/ 3796796 h 4566579"/>
              <a:gd name="connsiteX649" fmla="*/ 2174610 w 4781799"/>
              <a:gd name="connsiteY649" fmla="*/ 3774045 h 4566579"/>
              <a:gd name="connsiteX650" fmla="*/ 2189452 w 4781799"/>
              <a:gd name="connsiteY650" fmla="*/ 3754425 h 4566579"/>
              <a:gd name="connsiteX651" fmla="*/ 2174432 w 4781799"/>
              <a:gd name="connsiteY651" fmla="*/ 3733761 h 4566579"/>
              <a:gd name="connsiteX652" fmla="*/ 2155655 w 4781799"/>
              <a:gd name="connsiteY652" fmla="*/ 3709757 h 4566579"/>
              <a:gd name="connsiteX653" fmla="*/ 2146178 w 4781799"/>
              <a:gd name="connsiteY653" fmla="*/ 3694938 h 4566579"/>
              <a:gd name="connsiteX654" fmla="*/ 2132588 w 4781799"/>
              <a:gd name="connsiteY654" fmla="*/ 3683040 h 4566579"/>
              <a:gd name="connsiteX655" fmla="*/ 2125435 w 4781799"/>
              <a:gd name="connsiteY655" fmla="*/ 3656323 h 4566579"/>
              <a:gd name="connsiteX656" fmla="*/ 2118461 w 4781799"/>
              <a:gd name="connsiteY656" fmla="*/ 3631485 h 4566579"/>
              <a:gd name="connsiteX657" fmla="*/ 2101831 w 4781799"/>
              <a:gd name="connsiteY657" fmla="*/ 3606646 h 4566579"/>
              <a:gd name="connsiteX658" fmla="*/ 2085201 w 4781799"/>
              <a:gd name="connsiteY658" fmla="*/ 3584313 h 4566579"/>
              <a:gd name="connsiteX659" fmla="*/ 2067497 w 4781799"/>
              <a:gd name="connsiteY659" fmla="*/ 3563023 h 4566579"/>
              <a:gd name="connsiteX660" fmla="*/ 2047112 w 4781799"/>
              <a:gd name="connsiteY660" fmla="*/ 3549038 h 4566579"/>
              <a:gd name="connsiteX661" fmla="*/ 2029588 w 4781799"/>
              <a:gd name="connsiteY661" fmla="*/ 3529209 h 4566579"/>
              <a:gd name="connsiteX662" fmla="*/ 2013852 w 4781799"/>
              <a:gd name="connsiteY662" fmla="*/ 3498109 h 4566579"/>
              <a:gd name="connsiteX663" fmla="*/ 1979161 w 4781799"/>
              <a:gd name="connsiteY663" fmla="*/ 3469513 h 4566579"/>
              <a:gd name="connsiteX664" fmla="*/ 1972902 w 4781799"/>
              <a:gd name="connsiteY664" fmla="*/ 3441753 h 4566579"/>
              <a:gd name="connsiteX665" fmla="*/ 1982916 w 4781799"/>
              <a:gd name="connsiteY665" fmla="*/ 3423176 h 4566579"/>
              <a:gd name="connsiteX666" fmla="*/ 1999010 w 4781799"/>
              <a:gd name="connsiteY666" fmla="*/ 3407730 h 4566579"/>
              <a:gd name="connsiteX667" fmla="*/ 1996506 w 4781799"/>
              <a:gd name="connsiteY667" fmla="*/ 3378300 h 4566579"/>
              <a:gd name="connsiteX668" fmla="*/ 1987386 w 4781799"/>
              <a:gd name="connsiteY668" fmla="*/ 3351374 h 4566579"/>
              <a:gd name="connsiteX669" fmla="*/ 1999725 w 4781799"/>
              <a:gd name="connsiteY669" fmla="*/ 3334050 h 4566579"/>
              <a:gd name="connsiteX670" fmla="*/ 2003480 w 4781799"/>
              <a:gd name="connsiteY670" fmla="*/ 3308794 h 4566579"/>
              <a:gd name="connsiteX671" fmla="*/ 2004732 w 4781799"/>
              <a:gd name="connsiteY671" fmla="*/ 3286878 h 4566579"/>
              <a:gd name="connsiteX672" fmla="*/ 2009739 w 4781799"/>
              <a:gd name="connsiteY672" fmla="*/ 3268092 h 4566579"/>
              <a:gd name="connsiteX673" fmla="*/ 2007772 w 4781799"/>
              <a:gd name="connsiteY673" fmla="*/ 3240749 h 4566579"/>
              <a:gd name="connsiteX674" fmla="*/ 1983631 w 4781799"/>
              <a:gd name="connsiteY674" fmla="*/ 3224260 h 4566579"/>
              <a:gd name="connsiteX675" fmla="*/ 1958239 w 4781799"/>
              <a:gd name="connsiteY675" fmla="*/ 3212154 h 4566579"/>
              <a:gd name="connsiteX676" fmla="*/ 1933025 w 4781799"/>
              <a:gd name="connsiteY676" fmla="*/ 3209649 h 4566579"/>
              <a:gd name="connsiteX677" fmla="*/ 1908527 w 4781799"/>
              <a:gd name="connsiteY677" fmla="*/ 3217789 h 4566579"/>
              <a:gd name="connsiteX678" fmla="*/ 1864537 w 4781799"/>
              <a:gd name="connsiteY678" fmla="*/ 3216119 h 4566579"/>
              <a:gd name="connsiteX679" fmla="*/ 1829310 w 4781799"/>
              <a:gd name="connsiteY679" fmla="*/ 3203805 h 4566579"/>
              <a:gd name="connsiteX680" fmla="*/ 1814468 w 4781799"/>
              <a:gd name="connsiteY680" fmla="*/ 3181471 h 4566579"/>
              <a:gd name="connsiteX681" fmla="*/ 1803381 w 4781799"/>
              <a:gd name="connsiteY681" fmla="*/ 3167904 h 4566579"/>
              <a:gd name="connsiteX682" fmla="*/ 1793009 w 4781799"/>
              <a:gd name="connsiteY682" fmla="*/ 3142230 h 4566579"/>
              <a:gd name="connsiteX683" fmla="*/ 1758140 w 4781799"/>
              <a:gd name="connsiteY683" fmla="*/ 3126784 h 4566579"/>
              <a:gd name="connsiteX684" fmla="*/ 1742404 w 4781799"/>
              <a:gd name="connsiteY684" fmla="*/ 3113009 h 4566579"/>
              <a:gd name="connsiteX685" fmla="*/ 1721482 w 4781799"/>
              <a:gd name="connsiteY685" fmla="*/ 3113009 h 4566579"/>
              <a:gd name="connsiteX686" fmla="*/ 1695374 w 4781799"/>
              <a:gd name="connsiteY686" fmla="*/ 3113009 h 4566579"/>
              <a:gd name="connsiteX687" fmla="*/ 1665869 w 4781799"/>
              <a:gd name="connsiteY687" fmla="*/ 3120105 h 4566579"/>
              <a:gd name="connsiteX688" fmla="*/ 1630284 w 4781799"/>
              <a:gd name="connsiteY688" fmla="*/ 3122193 h 4566579"/>
              <a:gd name="connsiteX689" fmla="*/ 1599169 w 4781799"/>
              <a:gd name="connsiteY689" fmla="*/ 3131794 h 4566579"/>
              <a:gd name="connsiteX690" fmla="*/ 1554643 w 4781799"/>
              <a:gd name="connsiteY690" fmla="*/ 3142856 h 4566579"/>
              <a:gd name="connsiteX691" fmla="*/ 1517270 w 4781799"/>
              <a:gd name="connsiteY691" fmla="*/ 3150371 h 4566579"/>
              <a:gd name="connsiteX692" fmla="*/ 1483652 w 4781799"/>
              <a:gd name="connsiteY692" fmla="*/ 3150371 h 4566579"/>
              <a:gd name="connsiteX693" fmla="*/ 1452537 w 4781799"/>
              <a:gd name="connsiteY693" fmla="*/ 3149536 h 4566579"/>
              <a:gd name="connsiteX694" fmla="*/ 1408547 w 4781799"/>
              <a:gd name="connsiteY694" fmla="*/ 3127202 h 4566579"/>
              <a:gd name="connsiteX695" fmla="*/ 1357405 w 4781799"/>
              <a:gd name="connsiteY695" fmla="*/ 3124906 h 4566579"/>
              <a:gd name="connsiteX696" fmla="*/ 1308409 w 4781799"/>
              <a:gd name="connsiteY696" fmla="*/ 3131794 h 4566579"/>
              <a:gd name="connsiteX697" fmla="*/ 1276936 w 4781799"/>
              <a:gd name="connsiteY697" fmla="*/ 3139308 h 4566579"/>
              <a:gd name="connsiteX698" fmla="*/ 1253690 w 4781799"/>
              <a:gd name="connsiteY698" fmla="*/ 3143065 h 4566579"/>
              <a:gd name="connsiteX699" fmla="*/ 1216316 w 4781799"/>
              <a:gd name="connsiteY699" fmla="*/ 3131794 h 4566579"/>
              <a:gd name="connsiteX700" fmla="*/ 1187527 w 4781799"/>
              <a:gd name="connsiteY700" fmla="*/ 3113217 h 4566579"/>
              <a:gd name="connsiteX701" fmla="*/ 1156412 w 4781799"/>
              <a:gd name="connsiteY701" fmla="*/ 3086918 h 4566579"/>
              <a:gd name="connsiteX702" fmla="*/ 1135669 w 4781799"/>
              <a:gd name="connsiteY702" fmla="*/ 3066254 h 4566579"/>
              <a:gd name="connsiteX703" fmla="*/ 1119396 w 4781799"/>
              <a:gd name="connsiteY703" fmla="*/ 3047468 h 4566579"/>
              <a:gd name="connsiteX704" fmla="*/ 1110634 w 4781799"/>
              <a:gd name="connsiteY704" fmla="*/ 3015325 h 4566579"/>
              <a:gd name="connsiteX705" fmla="*/ 1077910 w 4781799"/>
              <a:gd name="connsiteY705" fmla="*/ 2974623 h 4566579"/>
              <a:gd name="connsiteX706" fmla="*/ 1057882 w 4781799"/>
              <a:gd name="connsiteY706" fmla="*/ 2963769 h 4566579"/>
              <a:gd name="connsiteX707" fmla="*/ 1054306 w 4781799"/>
              <a:gd name="connsiteY707" fmla="*/ 2944149 h 4566579"/>
              <a:gd name="connsiteX708" fmla="*/ 1045901 w 4781799"/>
              <a:gd name="connsiteY708" fmla="*/ 2917014 h 4566579"/>
              <a:gd name="connsiteX709" fmla="*/ 1041431 w 4781799"/>
              <a:gd name="connsiteY709" fmla="*/ 2902612 h 4566579"/>
              <a:gd name="connsiteX710" fmla="*/ 1043934 w 4781799"/>
              <a:gd name="connsiteY710" fmla="*/ 2888419 h 4566579"/>
              <a:gd name="connsiteX711" fmla="*/ 1041789 w 4781799"/>
              <a:gd name="connsiteY711" fmla="*/ 2869007 h 4566579"/>
              <a:gd name="connsiteX712" fmla="*/ 1018184 w 4781799"/>
              <a:gd name="connsiteY712" fmla="*/ 2856484 h 4566579"/>
              <a:gd name="connsiteX713" fmla="*/ 1005667 w 4781799"/>
              <a:gd name="connsiteY713" fmla="*/ 2836655 h 4566579"/>
              <a:gd name="connsiteX714" fmla="*/ 993686 w 4781799"/>
              <a:gd name="connsiteY714" fmla="*/ 2815156 h 4566579"/>
              <a:gd name="connsiteX715" fmla="*/ 986355 w 4781799"/>
              <a:gd name="connsiteY715" fmla="*/ 2780299 h 4566579"/>
              <a:gd name="connsiteX716" fmla="*/ 976341 w 4781799"/>
              <a:gd name="connsiteY716" fmla="*/ 2762139 h 4566579"/>
              <a:gd name="connsiteX717" fmla="*/ 969367 w 4781799"/>
              <a:gd name="connsiteY717" fmla="*/ 2743772 h 4566579"/>
              <a:gd name="connsiteX718" fmla="*/ 960962 w 4781799"/>
              <a:gd name="connsiteY718" fmla="*/ 2716846 h 4566579"/>
              <a:gd name="connsiteX719" fmla="*/ 955240 w 4781799"/>
              <a:gd name="connsiteY719" fmla="*/ 2703487 h 4566579"/>
              <a:gd name="connsiteX720" fmla="*/ 950233 w 4781799"/>
              <a:gd name="connsiteY720" fmla="*/ 2673222 h 4566579"/>
              <a:gd name="connsiteX721" fmla="*/ 941471 w 4781799"/>
              <a:gd name="connsiteY721" fmla="*/ 2625841 h 4566579"/>
              <a:gd name="connsiteX722" fmla="*/ 919297 w 4781799"/>
              <a:gd name="connsiteY722" fmla="*/ 2606221 h 4566579"/>
              <a:gd name="connsiteX723" fmla="*/ 919297 w 4781799"/>
              <a:gd name="connsiteY723" fmla="*/ 2588479 h 4566579"/>
              <a:gd name="connsiteX724" fmla="*/ 949339 w 4781799"/>
              <a:gd name="connsiteY724" fmla="*/ 2558631 h 4566579"/>
              <a:gd name="connsiteX725" fmla="*/ 964717 w 4781799"/>
              <a:gd name="connsiteY725" fmla="*/ 2540055 h 4566579"/>
              <a:gd name="connsiteX726" fmla="*/ 974374 w 4781799"/>
              <a:gd name="connsiteY726" fmla="*/ 2523357 h 4566579"/>
              <a:gd name="connsiteX727" fmla="*/ 981705 w 4781799"/>
              <a:gd name="connsiteY727" fmla="*/ 2502066 h 4566579"/>
              <a:gd name="connsiteX728" fmla="*/ 990110 w 4781799"/>
              <a:gd name="connsiteY728" fmla="*/ 2464704 h 4566579"/>
              <a:gd name="connsiteX729" fmla="*/ 1002627 w 4781799"/>
              <a:gd name="connsiteY729" fmla="*/ 2441536 h 4566579"/>
              <a:gd name="connsiteX730" fmla="*/ 1005131 w 4781799"/>
              <a:gd name="connsiteY730" fmla="*/ 2410436 h 4566579"/>
              <a:gd name="connsiteX731" fmla="*/ 1003879 w 4781799"/>
              <a:gd name="connsiteY731" fmla="*/ 2379127 h 4566579"/>
              <a:gd name="connsiteX732" fmla="*/ 992613 w 4781799"/>
              <a:gd name="connsiteY732" fmla="*/ 2353036 h 4566579"/>
              <a:gd name="connsiteX733" fmla="*/ 978844 w 4781799"/>
              <a:gd name="connsiteY733" fmla="*/ 2338842 h 4566579"/>
              <a:gd name="connsiteX734" fmla="*/ 987606 w 4781799"/>
              <a:gd name="connsiteY734" fmla="*/ 2312752 h 4566579"/>
              <a:gd name="connsiteX735" fmla="*/ 1001197 w 4781799"/>
              <a:gd name="connsiteY735" fmla="*/ 2292923 h 4566579"/>
              <a:gd name="connsiteX736" fmla="*/ 1022655 w 4781799"/>
              <a:gd name="connsiteY736" fmla="*/ 2255978 h 4566579"/>
              <a:gd name="connsiteX737" fmla="*/ 1035172 w 4781799"/>
              <a:gd name="connsiteY737" fmla="*/ 2237401 h 4566579"/>
              <a:gd name="connsiteX738" fmla="*/ 1053948 w 4781799"/>
              <a:gd name="connsiteY738" fmla="*/ 2223834 h 4566579"/>
              <a:gd name="connsiteX739" fmla="*/ 1086494 w 4781799"/>
              <a:gd name="connsiteY739" fmla="*/ 2191899 h 4566579"/>
              <a:gd name="connsiteX740" fmla="*/ 1105270 w 4781799"/>
              <a:gd name="connsiteY740" fmla="*/ 2172487 h 4566579"/>
              <a:gd name="connsiteX741" fmla="*/ 1134060 w 4781799"/>
              <a:gd name="connsiteY741" fmla="*/ 2136169 h 4566579"/>
              <a:gd name="connsiteX742" fmla="*/ 1156591 w 4781799"/>
              <a:gd name="connsiteY742" fmla="*/ 2118427 h 4566579"/>
              <a:gd name="connsiteX743" fmla="*/ 1169108 w 4781799"/>
              <a:gd name="connsiteY743" fmla="*/ 2104651 h 4566579"/>
              <a:gd name="connsiteX744" fmla="*/ 1183950 w 4781799"/>
              <a:gd name="connsiteY744" fmla="*/ 2087745 h 4566579"/>
              <a:gd name="connsiteX745" fmla="*/ 1196468 w 4781799"/>
              <a:gd name="connsiteY745" fmla="*/ 2061028 h 4566579"/>
              <a:gd name="connsiteX746" fmla="*/ 1211131 w 4781799"/>
              <a:gd name="connsiteY746" fmla="*/ 2051217 h 4566579"/>
              <a:gd name="connsiteX747" fmla="*/ 1249756 w 4781799"/>
              <a:gd name="connsiteY747" fmla="*/ 2044121 h 4566579"/>
              <a:gd name="connsiteX748" fmla="*/ 1263882 w 4781799"/>
              <a:gd name="connsiteY748" fmla="*/ 2037859 h 4566579"/>
              <a:gd name="connsiteX749" fmla="*/ 1289454 w 4781799"/>
              <a:gd name="connsiteY749" fmla="*/ 2029719 h 4566579"/>
              <a:gd name="connsiteX750" fmla="*/ 1300540 w 4781799"/>
              <a:gd name="connsiteY750" fmla="*/ 2017195 h 4566579"/>
              <a:gd name="connsiteX751" fmla="*/ 1321641 w 4781799"/>
              <a:gd name="connsiteY751" fmla="*/ 2006133 h 4566579"/>
              <a:gd name="connsiteX752" fmla="*/ 1333443 w 4781799"/>
              <a:gd name="connsiteY752" fmla="*/ 1981503 h 4566579"/>
              <a:gd name="connsiteX753" fmla="*/ 1338450 w 4781799"/>
              <a:gd name="connsiteY753" fmla="*/ 1965013 h 4566579"/>
              <a:gd name="connsiteX754" fmla="*/ 1340775 w 4781799"/>
              <a:gd name="connsiteY754" fmla="*/ 1952907 h 4566579"/>
              <a:gd name="connsiteX755" fmla="*/ 1345782 w 4781799"/>
              <a:gd name="connsiteY755" fmla="*/ 1930156 h 4566579"/>
              <a:gd name="connsiteX756" fmla="*/ 1349358 w 4781799"/>
              <a:gd name="connsiteY756" fmla="*/ 1914293 h 4566579"/>
              <a:gd name="connsiteX757" fmla="*/ 1354365 w 4781799"/>
              <a:gd name="connsiteY757" fmla="*/ 1895299 h 4566579"/>
              <a:gd name="connsiteX758" fmla="*/ 1374214 w 4781799"/>
              <a:gd name="connsiteY758" fmla="*/ 1882984 h 4566579"/>
              <a:gd name="connsiteX759" fmla="*/ 1394421 w 4781799"/>
              <a:gd name="connsiteY759" fmla="*/ 1867121 h 4566579"/>
              <a:gd name="connsiteX760" fmla="*/ 1415343 w 4781799"/>
              <a:gd name="connsiteY760" fmla="*/ 1852510 h 4566579"/>
              <a:gd name="connsiteX761" fmla="*/ 1442702 w 4781799"/>
              <a:gd name="connsiteY761" fmla="*/ 1839778 h 4566579"/>
              <a:gd name="connsiteX762" fmla="*/ 1456471 w 4781799"/>
              <a:gd name="connsiteY762" fmla="*/ 1833516 h 4566579"/>
              <a:gd name="connsiteX763" fmla="*/ 1480969 w 4781799"/>
              <a:gd name="connsiteY763" fmla="*/ 1826419 h 4566579"/>
              <a:gd name="connsiteX764" fmla="*/ 1498315 w 4781799"/>
              <a:gd name="connsiteY764" fmla="*/ 1812852 h 4566579"/>
              <a:gd name="connsiteX765" fmla="*/ 1505468 w 4781799"/>
              <a:gd name="connsiteY765" fmla="*/ 1797824 h 4566579"/>
              <a:gd name="connsiteX766" fmla="*/ 1516554 w 4781799"/>
              <a:gd name="connsiteY766" fmla="*/ 1791562 h 4566579"/>
              <a:gd name="connsiteX767" fmla="*/ 1533900 w 4781799"/>
              <a:gd name="connsiteY767" fmla="*/ 1793649 h 4566579"/>
              <a:gd name="connsiteX768" fmla="*/ 1551603 w 4781799"/>
              <a:gd name="connsiteY768" fmla="*/ 1802833 h 4566579"/>
              <a:gd name="connsiteX769" fmla="*/ 1583254 w 4781799"/>
              <a:gd name="connsiteY769" fmla="*/ 1801581 h 4566579"/>
              <a:gd name="connsiteX770" fmla="*/ 1602388 w 4781799"/>
              <a:gd name="connsiteY770" fmla="*/ 1800328 h 4566579"/>
              <a:gd name="connsiteX771" fmla="*/ 1625992 w 4781799"/>
              <a:gd name="connsiteY771" fmla="*/ 1800328 h 4566579"/>
              <a:gd name="connsiteX772" fmla="*/ 1666584 w 4781799"/>
              <a:gd name="connsiteY772" fmla="*/ 1799076 h 4566579"/>
              <a:gd name="connsiteX773" fmla="*/ 1705209 w 4781799"/>
              <a:gd name="connsiteY773" fmla="*/ 1794067 h 4566579"/>
              <a:gd name="connsiteX774" fmla="*/ 1752060 w 4781799"/>
              <a:gd name="connsiteY774" fmla="*/ 1786552 h 4566579"/>
              <a:gd name="connsiteX775" fmla="*/ 1775306 w 4781799"/>
              <a:gd name="connsiteY775" fmla="*/ 1779247 h 4566579"/>
              <a:gd name="connsiteX776" fmla="*/ 1789075 w 4781799"/>
              <a:gd name="connsiteY776" fmla="*/ 1777995 h 4566579"/>
              <a:gd name="connsiteX777" fmla="*/ 1811786 w 4781799"/>
              <a:gd name="connsiteY777" fmla="*/ 1780499 h 4566579"/>
              <a:gd name="connsiteX778" fmla="*/ 1827522 w 4781799"/>
              <a:gd name="connsiteY778" fmla="*/ 1782169 h 4566579"/>
              <a:gd name="connsiteX779" fmla="*/ 1839503 w 4781799"/>
              <a:gd name="connsiteY779" fmla="*/ 1778412 h 4566579"/>
              <a:gd name="connsiteX780" fmla="*/ 1847907 w 4781799"/>
              <a:gd name="connsiteY780" fmla="*/ 1768811 h 4566579"/>
              <a:gd name="connsiteX781" fmla="*/ 1861676 w 4781799"/>
              <a:gd name="connsiteY781" fmla="*/ 1768811 h 4566579"/>
              <a:gd name="connsiteX782" fmla="*/ 1921223 w 4781799"/>
              <a:gd name="connsiteY782" fmla="*/ 1779664 h 4566579"/>
              <a:gd name="connsiteX783" fmla="*/ 1974332 w 4781799"/>
              <a:gd name="connsiteY783" fmla="*/ 1770063 h 4566579"/>
              <a:gd name="connsiteX784" fmla="*/ 2041211 w 4781799"/>
              <a:gd name="connsiteY784" fmla="*/ 1765471 h 4566579"/>
              <a:gd name="connsiteX785" fmla="*/ 2078227 w 4781799"/>
              <a:gd name="connsiteY785" fmla="*/ 1759209 h 4566579"/>
              <a:gd name="connsiteX786" fmla="*/ 2098433 w 4781799"/>
              <a:gd name="connsiteY786" fmla="*/ 1768811 h 4566579"/>
              <a:gd name="connsiteX787" fmla="*/ 2113812 w 4781799"/>
              <a:gd name="connsiteY787" fmla="*/ 1776116 h 4566579"/>
              <a:gd name="connsiteX788" fmla="*/ 2133124 w 4781799"/>
              <a:gd name="connsiteY788" fmla="*/ 1776116 h 4566579"/>
              <a:gd name="connsiteX789" fmla="*/ 2129548 w 4781799"/>
              <a:gd name="connsiteY789" fmla="*/ 1799285 h 4566579"/>
              <a:gd name="connsiteX790" fmla="*/ 2112918 w 4781799"/>
              <a:gd name="connsiteY790" fmla="*/ 1824541 h 4566579"/>
              <a:gd name="connsiteX791" fmla="*/ 2111666 w 4781799"/>
              <a:gd name="connsiteY791" fmla="*/ 1837899 h 4566579"/>
              <a:gd name="connsiteX792" fmla="*/ 2130084 w 4781799"/>
              <a:gd name="connsiteY792" fmla="*/ 1865660 h 4566579"/>
              <a:gd name="connsiteX793" fmla="*/ 2125077 w 4781799"/>
              <a:gd name="connsiteY793" fmla="*/ 1892585 h 4566579"/>
              <a:gd name="connsiteX794" fmla="*/ 2096645 w 4781799"/>
              <a:gd name="connsiteY794" fmla="*/ 1900308 h 4566579"/>
              <a:gd name="connsiteX795" fmla="*/ 2089135 w 4781799"/>
              <a:gd name="connsiteY795" fmla="*/ 1916589 h 4566579"/>
              <a:gd name="connsiteX796" fmla="*/ 2115242 w 4781799"/>
              <a:gd name="connsiteY796" fmla="*/ 1912832 h 4566579"/>
              <a:gd name="connsiteX797" fmla="*/ 2132230 w 4781799"/>
              <a:gd name="connsiteY797" fmla="*/ 1931409 h 4566579"/>
              <a:gd name="connsiteX798" fmla="*/ 2150112 w 4781799"/>
              <a:gd name="connsiteY798" fmla="*/ 1950403 h 4566579"/>
              <a:gd name="connsiteX799" fmla="*/ 2185340 w 4781799"/>
              <a:gd name="connsiteY799" fmla="*/ 1972528 h 4566579"/>
              <a:gd name="connsiteX800" fmla="*/ 2226468 w 4781799"/>
              <a:gd name="connsiteY800" fmla="*/ 1973780 h 4566579"/>
              <a:gd name="connsiteX801" fmla="*/ 2264557 w 4781799"/>
              <a:gd name="connsiteY801" fmla="*/ 1984842 h 4566579"/>
              <a:gd name="connsiteX802" fmla="*/ 2291201 w 4781799"/>
              <a:gd name="connsiteY802" fmla="*/ 1999453 h 4566579"/>
              <a:gd name="connsiteX803" fmla="*/ 2325176 w 4781799"/>
              <a:gd name="connsiteY803" fmla="*/ 2014690 h 4566579"/>
              <a:gd name="connsiteX804" fmla="*/ 2355039 w 4781799"/>
              <a:gd name="connsiteY804" fmla="*/ 2030554 h 4566579"/>
              <a:gd name="connsiteX805" fmla="*/ 2374888 w 4781799"/>
              <a:gd name="connsiteY805" fmla="*/ 2040572 h 4566579"/>
              <a:gd name="connsiteX806" fmla="*/ 2398492 w 4781799"/>
              <a:gd name="connsiteY806" fmla="*/ 2051635 h 4566579"/>
              <a:gd name="connsiteX807" fmla="*/ 2430143 w 4781799"/>
              <a:gd name="connsiteY807" fmla="*/ 2051635 h 4566579"/>
              <a:gd name="connsiteX808" fmla="*/ 2451602 w 4781799"/>
              <a:gd name="connsiteY808" fmla="*/ 2044747 h 4566579"/>
              <a:gd name="connsiteX809" fmla="*/ 2470735 w 4781799"/>
              <a:gd name="connsiteY809" fmla="*/ 2027214 h 4566579"/>
              <a:gd name="connsiteX810" fmla="*/ 2479498 w 4781799"/>
              <a:gd name="connsiteY810" fmla="*/ 2003210 h 4566579"/>
              <a:gd name="connsiteX811" fmla="*/ 2500598 w 4781799"/>
              <a:gd name="connsiteY811" fmla="*/ 1976493 h 4566579"/>
              <a:gd name="connsiteX812" fmla="*/ 2509361 w 4781799"/>
              <a:gd name="connsiteY812" fmla="*/ 1964596 h 4566579"/>
              <a:gd name="connsiteX813" fmla="*/ 2547986 w 4781799"/>
              <a:gd name="connsiteY813" fmla="*/ 1963344 h 4566579"/>
              <a:gd name="connsiteX814" fmla="*/ 2572305 w 4781799"/>
              <a:gd name="connsiteY814" fmla="*/ 1971901 h 4566579"/>
              <a:gd name="connsiteX815" fmla="*/ 2593048 w 4781799"/>
              <a:gd name="connsiteY815" fmla="*/ 1989017 h 4566579"/>
              <a:gd name="connsiteX816" fmla="*/ 2629170 w 4781799"/>
              <a:gd name="connsiteY816" fmla="*/ 1991522 h 4566579"/>
              <a:gd name="connsiteX817" fmla="*/ 2673696 w 4781799"/>
              <a:gd name="connsiteY817" fmla="*/ 1991522 h 4566579"/>
              <a:gd name="connsiteX818" fmla="*/ 2706956 w 4781799"/>
              <a:gd name="connsiteY818" fmla="*/ 2004254 h 4566579"/>
              <a:gd name="connsiteX819" fmla="*/ 2727520 w 4781799"/>
              <a:gd name="connsiteY819" fmla="*/ 2010516 h 4566579"/>
              <a:gd name="connsiteX820" fmla="*/ 2761138 w 4781799"/>
              <a:gd name="connsiteY820" fmla="*/ 2024292 h 4566579"/>
              <a:gd name="connsiteX821" fmla="*/ 2785637 w 4781799"/>
              <a:gd name="connsiteY821" fmla="*/ 2023039 h 4566579"/>
              <a:gd name="connsiteX822" fmla="*/ 2818539 w 4781799"/>
              <a:gd name="connsiteY822" fmla="*/ 2015943 h 4566579"/>
              <a:gd name="connsiteX823" fmla="*/ 2830342 w 4781799"/>
              <a:gd name="connsiteY823" fmla="*/ 2001123 h 4566579"/>
              <a:gd name="connsiteX824" fmla="*/ 2873079 w 4781799"/>
              <a:gd name="connsiteY824" fmla="*/ 1993192 h 4566579"/>
              <a:gd name="connsiteX825" fmla="*/ 2895790 w 4781799"/>
              <a:gd name="connsiteY825" fmla="*/ 1991939 h 4566579"/>
              <a:gd name="connsiteX826" fmla="*/ 2919394 w 4781799"/>
              <a:gd name="connsiteY826" fmla="*/ 1994444 h 4566579"/>
              <a:gd name="connsiteX827" fmla="*/ 2941925 w 4781799"/>
              <a:gd name="connsiteY827" fmla="*/ 1994444 h 4566579"/>
              <a:gd name="connsiteX828" fmla="*/ 2963920 w 4781799"/>
              <a:gd name="connsiteY828" fmla="*/ 1981920 h 4566579"/>
              <a:gd name="connsiteX829" fmla="*/ 2974649 w 4781799"/>
              <a:gd name="connsiteY829" fmla="*/ 1967518 h 4566579"/>
              <a:gd name="connsiteX830" fmla="*/ 2982517 w 4781799"/>
              <a:gd name="connsiteY830" fmla="*/ 1942262 h 4566579"/>
              <a:gd name="connsiteX831" fmla="*/ 2983769 w 4781799"/>
              <a:gd name="connsiteY831" fmla="*/ 1915128 h 4566579"/>
              <a:gd name="connsiteX832" fmla="*/ 2981265 w 4781799"/>
              <a:gd name="connsiteY832" fmla="*/ 1888202 h 4566579"/>
              <a:gd name="connsiteX833" fmla="*/ 2986630 w 4781799"/>
              <a:gd name="connsiteY833" fmla="*/ 1857102 h 4566579"/>
              <a:gd name="connsiteX834" fmla="*/ 2991279 w 4781799"/>
              <a:gd name="connsiteY834" fmla="*/ 1817653 h 4566579"/>
              <a:gd name="connsiteX835" fmla="*/ 3003260 w 4781799"/>
              <a:gd name="connsiteY835" fmla="*/ 1777368 h 4566579"/>
              <a:gd name="connsiteX836" fmla="*/ 2991994 w 4781799"/>
              <a:gd name="connsiteY836" fmla="*/ 1764845 h 4566579"/>
              <a:gd name="connsiteX837" fmla="*/ 2948362 w 4781799"/>
              <a:gd name="connsiteY837" fmla="*/ 1769854 h 4566579"/>
              <a:gd name="connsiteX838" fmla="*/ 2928514 w 4781799"/>
              <a:gd name="connsiteY838" fmla="*/ 1788431 h 4566579"/>
              <a:gd name="connsiteX839" fmla="*/ 2918678 w 4781799"/>
              <a:gd name="connsiteY839" fmla="*/ 1804712 h 4566579"/>
              <a:gd name="connsiteX840" fmla="*/ 2880053 w 4781799"/>
              <a:gd name="connsiteY840" fmla="*/ 1803251 h 4566579"/>
              <a:gd name="connsiteX841" fmla="*/ 2860562 w 4781799"/>
              <a:gd name="connsiteY841" fmla="*/ 1788431 h 4566579"/>
              <a:gd name="connsiteX842" fmla="*/ 2841965 w 4781799"/>
              <a:gd name="connsiteY842" fmla="*/ 1783422 h 4566579"/>
              <a:gd name="connsiteX843" fmla="*/ 2822474 w 4781799"/>
              <a:gd name="connsiteY843" fmla="*/ 1794693 h 4566579"/>
              <a:gd name="connsiteX844" fmla="*/ 2810850 w 4781799"/>
              <a:gd name="connsiteY844" fmla="*/ 1805547 h 4566579"/>
              <a:gd name="connsiteX845" fmla="*/ 2802267 w 4781799"/>
              <a:gd name="connsiteY845" fmla="*/ 1815565 h 4566579"/>
              <a:gd name="connsiteX846" fmla="*/ 2780630 w 4781799"/>
              <a:gd name="connsiteY846" fmla="*/ 1815774 h 4566579"/>
              <a:gd name="connsiteX847" fmla="*/ 2772225 w 4781799"/>
              <a:gd name="connsiteY847" fmla="*/ 1803251 h 4566579"/>
              <a:gd name="connsiteX848" fmla="*/ 2756131 w 4781799"/>
              <a:gd name="connsiteY848" fmla="*/ 1791979 h 4566579"/>
              <a:gd name="connsiteX849" fmla="*/ 2736283 w 4781799"/>
              <a:gd name="connsiteY849" fmla="*/ 1801998 h 4566579"/>
              <a:gd name="connsiteX850" fmla="*/ 2737534 w 4781799"/>
              <a:gd name="connsiteY850" fmla="*/ 1826837 h 4566579"/>
              <a:gd name="connsiteX851" fmla="*/ 2721798 w 4781799"/>
              <a:gd name="connsiteY851" fmla="*/ 1827880 h 4566579"/>
              <a:gd name="connsiteX852" fmla="*/ 2721798 w 4781799"/>
              <a:gd name="connsiteY852" fmla="*/ 1853762 h 4566579"/>
              <a:gd name="connsiteX853" fmla="*/ 2703916 w 4781799"/>
              <a:gd name="connsiteY853" fmla="*/ 1863155 h 4566579"/>
              <a:gd name="connsiteX854" fmla="*/ 2699088 w 4781799"/>
              <a:gd name="connsiteY854" fmla="*/ 1847083 h 4566579"/>
              <a:gd name="connsiteX855" fmla="*/ 2710532 w 4781799"/>
              <a:gd name="connsiteY855" fmla="*/ 1836021 h 4566579"/>
              <a:gd name="connsiteX856" fmla="*/ 2707314 w 4781799"/>
              <a:gd name="connsiteY856" fmla="*/ 1815148 h 4566579"/>
              <a:gd name="connsiteX857" fmla="*/ 2690147 w 4781799"/>
              <a:gd name="connsiteY857" fmla="*/ 1791979 h 4566579"/>
              <a:gd name="connsiteX858" fmla="*/ 2673159 w 4781799"/>
              <a:gd name="connsiteY858" fmla="*/ 1785718 h 4566579"/>
              <a:gd name="connsiteX859" fmla="*/ 2669940 w 4781799"/>
              <a:gd name="connsiteY859" fmla="*/ 1772985 h 4566579"/>
              <a:gd name="connsiteX860" fmla="*/ 2657065 w 4781799"/>
              <a:gd name="connsiteY860" fmla="*/ 1737710 h 4566579"/>
              <a:gd name="connsiteX861" fmla="*/ 2646336 w 4781799"/>
              <a:gd name="connsiteY861" fmla="*/ 1716003 h 4566579"/>
              <a:gd name="connsiteX862" fmla="*/ 2631852 w 4781799"/>
              <a:gd name="connsiteY862" fmla="*/ 1691999 h 4566579"/>
              <a:gd name="connsiteX863" fmla="*/ 2626130 w 4781799"/>
              <a:gd name="connsiteY863" fmla="*/ 1666326 h 4566579"/>
              <a:gd name="connsiteX864" fmla="*/ 2634713 w 4781799"/>
              <a:gd name="connsiteY864" fmla="*/ 1637313 h 4566579"/>
              <a:gd name="connsiteX865" fmla="*/ 2603956 w 4781799"/>
              <a:gd name="connsiteY865" fmla="*/ 1633556 h 4566579"/>
              <a:gd name="connsiteX866" fmla="*/ 2583749 w 4781799"/>
              <a:gd name="connsiteY866" fmla="*/ 1647123 h 4566579"/>
              <a:gd name="connsiteX867" fmla="*/ 2566404 w 4781799"/>
              <a:gd name="connsiteY867" fmla="*/ 1649210 h 4566579"/>
              <a:gd name="connsiteX868" fmla="*/ 2564258 w 4781799"/>
              <a:gd name="connsiteY868" fmla="*/ 1678641 h 4566579"/>
              <a:gd name="connsiteX869" fmla="*/ 2581246 w 4781799"/>
              <a:gd name="connsiteY869" fmla="*/ 1674884 h 4566579"/>
              <a:gd name="connsiteX870" fmla="*/ 2593585 w 4781799"/>
              <a:gd name="connsiteY870" fmla="*/ 1688451 h 4566579"/>
              <a:gd name="connsiteX871" fmla="*/ 2594836 w 4781799"/>
              <a:gd name="connsiteY871" fmla="*/ 1713081 h 4566579"/>
              <a:gd name="connsiteX872" fmla="*/ 2622196 w 4781799"/>
              <a:gd name="connsiteY872" fmla="*/ 1731657 h 4566579"/>
              <a:gd name="connsiteX873" fmla="*/ 2641151 w 4781799"/>
              <a:gd name="connsiteY873" fmla="*/ 1752321 h 4566579"/>
              <a:gd name="connsiteX874" fmla="*/ 2655993 w 4781799"/>
              <a:gd name="connsiteY874" fmla="*/ 1767350 h 4566579"/>
              <a:gd name="connsiteX875" fmla="*/ 2658854 w 4781799"/>
              <a:gd name="connsiteY875" fmla="*/ 1786761 h 4566579"/>
              <a:gd name="connsiteX876" fmla="*/ 2658854 w 4781799"/>
              <a:gd name="connsiteY876" fmla="*/ 1800537 h 4566579"/>
              <a:gd name="connsiteX877" fmla="*/ 2636859 w 4781799"/>
              <a:gd name="connsiteY877" fmla="*/ 1809095 h 4566579"/>
              <a:gd name="connsiteX878" fmla="*/ 2621123 w 4781799"/>
              <a:gd name="connsiteY878" fmla="*/ 1805338 h 4566579"/>
              <a:gd name="connsiteX879" fmla="*/ 2628097 w 4781799"/>
              <a:gd name="connsiteY879" fmla="*/ 1841030 h 4566579"/>
              <a:gd name="connsiteX880" fmla="*/ 2635965 w 4781799"/>
              <a:gd name="connsiteY880" fmla="*/ 1852301 h 4566579"/>
              <a:gd name="connsiteX881" fmla="*/ 2672086 w 4781799"/>
              <a:gd name="connsiteY881" fmla="*/ 1851466 h 4566579"/>
              <a:gd name="connsiteX882" fmla="*/ 2670835 w 4781799"/>
              <a:gd name="connsiteY882" fmla="*/ 1870043 h 4566579"/>
              <a:gd name="connsiteX883" fmla="*/ 2636501 w 4781799"/>
              <a:gd name="connsiteY883" fmla="*/ 1871295 h 4566579"/>
              <a:gd name="connsiteX884" fmla="*/ 2606638 w 4781799"/>
              <a:gd name="connsiteY884" fmla="*/ 1867538 h 4566579"/>
              <a:gd name="connsiteX885" fmla="*/ 2570517 w 4781799"/>
              <a:gd name="connsiteY885" fmla="*/ 1861276 h 4566579"/>
              <a:gd name="connsiteX886" fmla="*/ 2575524 w 4781799"/>
              <a:gd name="connsiteY886" fmla="*/ 1841865 h 4566579"/>
              <a:gd name="connsiteX887" fmla="*/ 2590723 w 4781799"/>
              <a:gd name="connsiteY887" fmla="*/ 1836647 h 4566579"/>
              <a:gd name="connsiteX888" fmla="*/ 2613255 w 4781799"/>
              <a:gd name="connsiteY888" fmla="*/ 1845205 h 4566579"/>
              <a:gd name="connsiteX889" fmla="*/ 2604493 w 4781799"/>
              <a:gd name="connsiteY889" fmla="*/ 1817026 h 4566579"/>
              <a:gd name="connsiteX890" fmla="*/ 2603241 w 4781799"/>
              <a:gd name="connsiteY890" fmla="*/ 1803459 h 4566579"/>
              <a:gd name="connsiteX891" fmla="*/ 2599486 w 4781799"/>
              <a:gd name="connsiteY891" fmla="*/ 1790518 h 4566579"/>
              <a:gd name="connsiteX892" fmla="*/ 2584644 w 4781799"/>
              <a:gd name="connsiteY892" fmla="*/ 1779456 h 4566579"/>
              <a:gd name="connsiteX893" fmla="*/ 2565152 w 4781799"/>
              <a:gd name="connsiteY893" fmla="*/ 1781543 h 4566579"/>
              <a:gd name="connsiteX894" fmla="*/ 2575881 w 4781799"/>
              <a:gd name="connsiteY894" fmla="*/ 1811391 h 4566579"/>
              <a:gd name="connsiteX895" fmla="*/ 2552277 w 4781799"/>
              <a:gd name="connsiteY895" fmla="*/ 1831429 h 4566579"/>
              <a:gd name="connsiteX896" fmla="*/ 2545661 w 4781799"/>
              <a:gd name="connsiteY896" fmla="*/ 1807216 h 4566579"/>
              <a:gd name="connsiteX897" fmla="*/ 2519553 w 4781799"/>
              <a:gd name="connsiteY897" fmla="*/ 1807216 h 4566579"/>
              <a:gd name="connsiteX898" fmla="*/ 2499525 w 4781799"/>
              <a:gd name="connsiteY898" fmla="*/ 1794067 h 4566579"/>
              <a:gd name="connsiteX899" fmla="*/ 2491300 w 4781799"/>
              <a:gd name="connsiteY899" fmla="*/ 1770272 h 4566579"/>
              <a:gd name="connsiteX900" fmla="*/ 2476279 w 4781799"/>
              <a:gd name="connsiteY900" fmla="*/ 1769437 h 4566579"/>
              <a:gd name="connsiteX901" fmla="*/ 2469663 w 4781799"/>
              <a:gd name="connsiteY901" fmla="*/ 1755035 h 4566579"/>
              <a:gd name="connsiteX902" fmla="*/ 2469663 w 4781799"/>
              <a:gd name="connsiteY902" fmla="*/ 1735414 h 4566579"/>
              <a:gd name="connsiteX903" fmla="*/ 2470557 w 4781799"/>
              <a:gd name="connsiteY903" fmla="*/ 1707028 h 4566579"/>
              <a:gd name="connsiteX904" fmla="*/ 2458218 w 4781799"/>
              <a:gd name="connsiteY904" fmla="*/ 1690956 h 4566579"/>
              <a:gd name="connsiteX905" fmla="*/ 2426209 w 4781799"/>
              <a:gd name="connsiteY905" fmla="*/ 1678432 h 4566579"/>
              <a:gd name="connsiteX906" fmla="*/ 2418341 w 4781799"/>
              <a:gd name="connsiteY906" fmla="*/ 1632721 h 4566579"/>
              <a:gd name="connsiteX907" fmla="*/ 2418878 w 4781799"/>
              <a:gd name="connsiteY907" fmla="*/ 1594942 h 4566579"/>
              <a:gd name="connsiteX908" fmla="*/ 2401532 w 4781799"/>
              <a:gd name="connsiteY908" fmla="*/ 1586384 h 4566579"/>
              <a:gd name="connsiteX909" fmla="*/ 2386869 w 4781799"/>
              <a:gd name="connsiteY909" fmla="*/ 1578870 h 4566579"/>
              <a:gd name="connsiteX910" fmla="*/ 2360761 w 4781799"/>
              <a:gd name="connsiteY910" fmla="*/ 1561337 h 4566579"/>
              <a:gd name="connsiteX911" fmla="*/ 2343416 w 4781799"/>
              <a:gd name="connsiteY911" fmla="*/ 1556536 h 4566579"/>
              <a:gd name="connsiteX912" fmla="*/ 2327143 w 4781799"/>
              <a:gd name="connsiteY912" fmla="*/ 1555284 h 4566579"/>
              <a:gd name="connsiteX913" fmla="*/ 2299784 w 4781799"/>
              <a:gd name="connsiteY913" fmla="*/ 1546517 h 4566579"/>
              <a:gd name="connsiteX914" fmla="*/ 2308010 w 4781799"/>
              <a:gd name="connsiteY914" fmla="*/ 1522514 h 4566579"/>
              <a:gd name="connsiteX915" fmla="*/ 2293883 w 4781799"/>
              <a:gd name="connsiteY915" fmla="*/ 1510825 h 4566579"/>
              <a:gd name="connsiteX916" fmla="*/ 2275643 w 4781799"/>
              <a:gd name="connsiteY916" fmla="*/ 1498510 h 4566579"/>
              <a:gd name="connsiteX917" fmla="*/ 2254543 w 4781799"/>
              <a:gd name="connsiteY917" fmla="*/ 1494753 h 4566579"/>
              <a:gd name="connsiteX918" fmla="*/ 2242919 w 4781799"/>
              <a:gd name="connsiteY918" fmla="*/ 1479933 h 4566579"/>
              <a:gd name="connsiteX919" fmla="*/ 2233800 w 4781799"/>
              <a:gd name="connsiteY919" fmla="*/ 1461148 h 4566579"/>
              <a:gd name="connsiteX920" fmla="*/ 2223965 w 4781799"/>
              <a:gd name="connsiteY920" fmla="*/ 1448833 h 4566579"/>
              <a:gd name="connsiteX921" fmla="*/ 2209838 w 4781799"/>
              <a:gd name="connsiteY921" fmla="*/ 1447581 h 4566579"/>
              <a:gd name="connsiteX922" fmla="*/ 2200182 w 4781799"/>
              <a:gd name="connsiteY922" fmla="*/ 1466575 h 4566579"/>
              <a:gd name="connsiteX923" fmla="*/ 2205188 w 4781799"/>
              <a:gd name="connsiteY923" fmla="*/ 1490161 h 4566579"/>
              <a:gd name="connsiteX924" fmla="*/ 2219673 w 4781799"/>
              <a:gd name="connsiteY924" fmla="*/ 1495170 h 4566579"/>
              <a:gd name="connsiteX925" fmla="*/ 2227004 w 4781799"/>
              <a:gd name="connsiteY925" fmla="*/ 1516043 h 4566579"/>
              <a:gd name="connsiteX926" fmla="*/ 2235767 w 4781799"/>
              <a:gd name="connsiteY926" fmla="*/ 1542134 h 4566579"/>
              <a:gd name="connsiteX927" fmla="*/ 2270279 w 4781799"/>
              <a:gd name="connsiteY927" fmla="*/ 1555910 h 4566579"/>
              <a:gd name="connsiteX928" fmla="*/ 2293883 w 4781799"/>
              <a:gd name="connsiteY928" fmla="*/ 1573234 h 4566579"/>
              <a:gd name="connsiteX929" fmla="*/ 2317666 w 4781799"/>
              <a:gd name="connsiteY929" fmla="*/ 1589515 h 4566579"/>
              <a:gd name="connsiteX930" fmla="*/ 2332508 w 4781799"/>
              <a:gd name="connsiteY930" fmla="*/ 1608091 h 4566579"/>
              <a:gd name="connsiteX931" fmla="*/ 2354503 w 4781799"/>
              <a:gd name="connsiteY931" fmla="*/ 1624372 h 4566579"/>
              <a:gd name="connsiteX932" fmla="*/ 2381505 w 4781799"/>
              <a:gd name="connsiteY932" fmla="*/ 1633973 h 4566579"/>
              <a:gd name="connsiteX933" fmla="*/ 2398850 w 4781799"/>
              <a:gd name="connsiteY933" fmla="*/ 1664865 h 4566579"/>
              <a:gd name="connsiteX934" fmla="*/ 2382935 w 4781799"/>
              <a:gd name="connsiteY934" fmla="*/ 1682398 h 4566579"/>
              <a:gd name="connsiteX935" fmla="*/ 2369702 w 4781799"/>
              <a:gd name="connsiteY935" fmla="*/ 1673214 h 4566579"/>
              <a:gd name="connsiteX936" fmla="*/ 2355933 w 4781799"/>
              <a:gd name="connsiteY936" fmla="*/ 1651924 h 4566579"/>
              <a:gd name="connsiteX937" fmla="*/ 2344310 w 4781799"/>
              <a:gd name="connsiteY937" fmla="*/ 1658603 h 4566579"/>
              <a:gd name="connsiteX938" fmla="*/ 2345562 w 4781799"/>
              <a:gd name="connsiteY938" fmla="*/ 1680519 h 4566579"/>
              <a:gd name="connsiteX939" fmla="*/ 2351820 w 4781799"/>
              <a:gd name="connsiteY939" fmla="*/ 1709324 h 4566579"/>
              <a:gd name="connsiteX940" fmla="*/ 2335727 w 4781799"/>
              <a:gd name="connsiteY940" fmla="*/ 1723726 h 4566579"/>
              <a:gd name="connsiteX941" fmla="*/ 2329826 w 4781799"/>
              <a:gd name="connsiteY941" fmla="*/ 1742094 h 4566579"/>
              <a:gd name="connsiteX942" fmla="*/ 2316593 w 4781799"/>
              <a:gd name="connsiteY942" fmla="*/ 1753991 h 4566579"/>
              <a:gd name="connsiteX943" fmla="*/ 2294062 w 4781799"/>
              <a:gd name="connsiteY943" fmla="*/ 1764010 h 4566579"/>
              <a:gd name="connsiteX944" fmla="*/ 2289949 w 4781799"/>
              <a:gd name="connsiteY944" fmla="*/ 1790936 h 4566579"/>
              <a:gd name="connsiteX945" fmla="*/ 2272961 w 4781799"/>
              <a:gd name="connsiteY945" fmla="*/ 1813269 h 4566579"/>
              <a:gd name="connsiteX946" fmla="*/ 2254543 w 4781799"/>
              <a:gd name="connsiteY946" fmla="*/ 1792188 h 4566579"/>
              <a:gd name="connsiteX947" fmla="*/ 2241668 w 4781799"/>
              <a:gd name="connsiteY947" fmla="*/ 1790936 h 4566579"/>
              <a:gd name="connsiteX948" fmla="*/ 2216096 w 4781799"/>
              <a:gd name="connsiteY948" fmla="*/ 1777577 h 4566579"/>
              <a:gd name="connsiteX949" fmla="*/ 2192313 w 4781799"/>
              <a:gd name="connsiteY949" fmla="*/ 1764845 h 4566579"/>
              <a:gd name="connsiteX950" fmla="*/ 2167815 w 4781799"/>
              <a:gd name="connsiteY950" fmla="*/ 1750234 h 4566579"/>
              <a:gd name="connsiteX951" fmla="*/ 2184803 w 4781799"/>
              <a:gd name="connsiteY951" fmla="*/ 1734788 h 4566579"/>
              <a:gd name="connsiteX952" fmla="*/ 2205188 w 4781799"/>
              <a:gd name="connsiteY952" fmla="*/ 1729988 h 4566579"/>
              <a:gd name="connsiteX953" fmla="*/ 2219673 w 4781799"/>
              <a:gd name="connsiteY953" fmla="*/ 1732492 h 4566579"/>
              <a:gd name="connsiteX954" fmla="*/ 2232548 w 4781799"/>
              <a:gd name="connsiteY954" fmla="*/ 1744807 h 4566579"/>
              <a:gd name="connsiteX955" fmla="*/ 2245423 w 4781799"/>
              <a:gd name="connsiteY955" fmla="*/ 1747312 h 4566579"/>
              <a:gd name="connsiteX956" fmla="*/ 2261159 w 4781799"/>
              <a:gd name="connsiteY956" fmla="*/ 1742302 h 4566579"/>
              <a:gd name="connsiteX957" fmla="*/ 2276895 w 4781799"/>
              <a:gd name="connsiteY957" fmla="*/ 1749817 h 4566579"/>
              <a:gd name="connsiteX958" fmla="*/ 2293347 w 4781799"/>
              <a:gd name="connsiteY958" fmla="*/ 1744390 h 4566579"/>
              <a:gd name="connsiteX959" fmla="*/ 2296923 w 4781799"/>
              <a:gd name="connsiteY959" fmla="*/ 1729988 h 4566579"/>
              <a:gd name="connsiteX960" fmla="*/ 2304433 w 4781799"/>
              <a:gd name="connsiteY960" fmla="*/ 1704732 h 4566579"/>
              <a:gd name="connsiteX961" fmla="*/ 2299069 w 4781799"/>
              <a:gd name="connsiteY961" fmla="*/ 1691791 h 4566579"/>
              <a:gd name="connsiteX962" fmla="*/ 2289055 w 4781799"/>
              <a:gd name="connsiteY962" fmla="*/ 1675510 h 4566579"/>
              <a:gd name="connsiteX963" fmla="*/ 2262947 w 4781799"/>
              <a:gd name="connsiteY963" fmla="*/ 1656516 h 4566579"/>
              <a:gd name="connsiteX964" fmla="*/ 2245959 w 4781799"/>
              <a:gd name="connsiteY964" fmla="*/ 1627085 h 4566579"/>
              <a:gd name="connsiteX965" fmla="*/ 2190704 w 4781799"/>
              <a:gd name="connsiteY965" fmla="*/ 1598281 h 4566579"/>
              <a:gd name="connsiteX966" fmla="*/ 2169961 w 4781799"/>
              <a:gd name="connsiteY966" fmla="*/ 1582627 h 4566579"/>
              <a:gd name="connsiteX967" fmla="*/ 2143317 w 4781799"/>
              <a:gd name="connsiteY967" fmla="*/ 1566764 h 4566579"/>
              <a:gd name="connsiteX968" fmla="*/ 2121859 w 4781799"/>
              <a:gd name="connsiteY968" fmla="*/ 1543177 h 4566579"/>
              <a:gd name="connsiteX969" fmla="*/ 2127938 w 4781799"/>
              <a:gd name="connsiteY969" fmla="*/ 1519174 h 4566579"/>
              <a:gd name="connsiteX970" fmla="*/ 2123110 w 4781799"/>
              <a:gd name="connsiteY970" fmla="*/ 1504563 h 4566579"/>
              <a:gd name="connsiteX971" fmla="*/ 2085379 w 4781799"/>
              <a:gd name="connsiteY971" fmla="*/ 1502058 h 4566579"/>
              <a:gd name="connsiteX972" fmla="*/ 2080730 w 4781799"/>
              <a:gd name="connsiteY972" fmla="*/ 1517087 h 4566579"/>
              <a:gd name="connsiteX973" fmla="*/ 2013136 w 4781799"/>
              <a:gd name="connsiteY973" fmla="*/ 1523975 h 4566579"/>
              <a:gd name="connsiteX974" fmla="*/ 1988102 w 4781799"/>
              <a:gd name="connsiteY974" fmla="*/ 1534411 h 4566579"/>
              <a:gd name="connsiteX975" fmla="*/ 1970756 w 4781799"/>
              <a:gd name="connsiteY975" fmla="*/ 1534411 h 4566579"/>
              <a:gd name="connsiteX976" fmla="*/ 1937674 w 4781799"/>
              <a:gd name="connsiteY976" fmla="*/ 1513330 h 4566579"/>
              <a:gd name="connsiteX977" fmla="*/ 1914786 w 4781799"/>
              <a:gd name="connsiteY977" fmla="*/ 1513747 h 4566579"/>
              <a:gd name="connsiteX978" fmla="*/ 1902447 w 4781799"/>
              <a:gd name="connsiteY978" fmla="*/ 1531280 h 4566579"/>
              <a:gd name="connsiteX979" fmla="*/ 1893685 w 4781799"/>
              <a:gd name="connsiteY979" fmla="*/ 1566137 h 4566579"/>
              <a:gd name="connsiteX980" fmla="*/ 1872942 w 4781799"/>
              <a:gd name="connsiteY980" fmla="*/ 1585966 h 4566579"/>
              <a:gd name="connsiteX981" fmla="*/ 1846655 w 4781799"/>
              <a:gd name="connsiteY981" fmla="*/ 1600995 h 4566579"/>
              <a:gd name="connsiteX982" fmla="*/ 1791937 w 4781799"/>
              <a:gd name="connsiteY982" fmla="*/ 1608091 h 4566579"/>
              <a:gd name="connsiteX983" fmla="*/ 1778704 w 4781799"/>
              <a:gd name="connsiteY983" fmla="*/ 1624998 h 4566579"/>
              <a:gd name="connsiteX984" fmla="*/ 1752060 w 4781799"/>
              <a:gd name="connsiteY984" fmla="*/ 1659438 h 4566579"/>
              <a:gd name="connsiteX985" fmla="*/ 1768154 w 4781799"/>
              <a:gd name="connsiteY985" fmla="*/ 1682815 h 4566579"/>
              <a:gd name="connsiteX986" fmla="*/ 1750450 w 4781799"/>
              <a:gd name="connsiteY986" fmla="*/ 1715585 h 4566579"/>
              <a:gd name="connsiteX987" fmla="*/ 1731674 w 4781799"/>
              <a:gd name="connsiteY987" fmla="*/ 1732910 h 4566579"/>
              <a:gd name="connsiteX988" fmla="*/ 1692334 w 4781799"/>
              <a:gd name="connsiteY988" fmla="*/ 1741259 h 4566579"/>
              <a:gd name="connsiteX989" fmla="*/ 1663186 w 4781799"/>
              <a:gd name="connsiteY989" fmla="*/ 1750860 h 4566579"/>
              <a:gd name="connsiteX990" fmla="*/ 1626350 w 4781799"/>
              <a:gd name="connsiteY990" fmla="*/ 1758374 h 4566579"/>
              <a:gd name="connsiteX991" fmla="*/ 1585221 w 4781799"/>
              <a:gd name="connsiteY991" fmla="*/ 1761923 h 4566579"/>
              <a:gd name="connsiteX992" fmla="*/ 1557862 w 4781799"/>
              <a:gd name="connsiteY992" fmla="*/ 1770689 h 4566579"/>
              <a:gd name="connsiteX993" fmla="*/ 1538728 w 4781799"/>
              <a:gd name="connsiteY993" fmla="*/ 1776951 h 4566579"/>
              <a:gd name="connsiteX994" fmla="*/ 1521561 w 4781799"/>
              <a:gd name="connsiteY994" fmla="*/ 1776951 h 4566579"/>
              <a:gd name="connsiteX995" fmla="*/ 1509581 w 4781799"/>
              <a:gd name="connsiteY995" fmla="*/ 1753365 h 4566579"/>
              <a:gd name="connsiteX996" fmla="*/ 1505468 w 4781799"/>
              <a:gd name="connsiteY996" fmla="*/ 1730822 h 4566579"/>
              <a:gd name="connsiteX997" fmla="*/ 1473995 w 4781799"/>
              <a:gd name="connsiteY997" fmla="*/ 1719969 h 4566579"/>
              <a:gd name="connsiteX998" fmla="*/ 1453610 w 4781799"/>
              <a:gd name="connsiteY998" fmla="*/ 1716212 h 4566579"/>
              <a:gd name="connsiteX999" fmla="*/ 1434119 w 4781799"/>
              <a:gd name="connsiteY999" fmla="*/ 1711411 h 4566579"/>
              <a:gd name="connsiteX1000" fmla="*/ 1434119 w 4781799"/>
              <a:gd name="connsiteY1000" fmla="*/ 1690121 h 4566579"/>
              <a:gd name="connsiteX1001" fmla="*/ 1443596 w 4781799"/>
              <a:gd name="connsiteY1001" fmla="*/ 1671335 h 4566579"/>
              <a:gd name="connsiteX1002" fmla="*/ 1434834 w 4781799"/>
              <a:gd name="connsiteY1002" fmla="*/ 1659438 h 4566579"/>
              <a:gd name="connsiteX1003" fmla="*/ 1426429 w 4781799"/>
              <a:gd name="connsiteY1003" fmla="*/ 1637939 h 4566579"/>
              <a:gd name="connsiteX1004" fmla="*/ 1453074 w 4781799"/>
              <a:gd name="connsiteY1004" fmla="*/ 1608300 h 4566579"/>
              <a:gd name="connsiteX1005" fmla="*/ 1478108 w 4781799"/>
              <a:gd name="connsiteY1005" fmla="*/ 1578035 h 4566579"/>
              <a:gd name="connsiteX1006" fmla="*/ 1488837 w 4781799"/>
              <a:gd name="connsiteY1006" fmla="*/ 1560293 h 4566579"/>
              <a:gd name="connsiteX1007" fmla="*/ 1502070 w 4781799"/>
              <a:gd name="connsiteY1007" fmla="*/ 1534202 h 4566579"/>
              <a:gd name="connsiteX1008" fmla="*/ 1505825 w 4781799"/>
              <a:gd name="connsiteY1008" fmla="*/ 1509990 h 4566579"/>
              <a:gd name="connsiteX1009" fmla="*/ 1504574 w 4781799"/>
              <a:gd name="connsiteY1009" fmla="*/ 1496005 h 4566579"/>
              <a:gd name="connsiteX1010" fmla="*/ 1516554 w 4781799"/>
              <a:gd name="connsiteY1010" fmla="*/ 1462400 h 4566579"/>
              <a:gd name="connsiteX1011" fmla="*/ 1534079 w 4781799"/>
              <a:gd name="connsiteY1011" fmla="*/ 1448833 h 4566579"/>
              <a:gd name="connsiteX1012" fmla="*/ 1565551 w 4781799"/>
              <a:gd name="connsiteY1012" fmla="*/ 1450085 h 4566579"/>
              <a:gd name="connsiteX1013" fmla="*/ 1585400 w 4781799"/>
              <a:gd name="connsiteY1013" fmla="*/ 1456347 h 4566579"/>
              <a:gd name="connsiteX1014" fmla="*/ 1610256 w 4781799"/>
              <a:gd name="connsiteY1014" fmla="*/ 1463861 h 4566579"/>
              <a:gd name="connsiteX1015" fmla="*/ 1631535 w 4781799"/>
              <a:gd name="connsiteY1015" fmla="*/ 1471167 h 4566579"/>
              <a:gd name="connsiteX1016" fmla="*/ 1666048 w 4781799"/>
              <a:gd name="connsiteY1016" fmla="*/ 1476176 h 4566579"/>
              <a:gd name="connsiteX1017" fmla="*/ 1702169 w 4781799"/>
              <a:gd name="connsiteY1017" fmla="*/ 1480351 h 4566579"/>
              <a:gd name="connsiteX1018" fmla="*/ 1718263 w 4781799"/>
              <a:gd name="connsiteY1018" fmla="*/ 1482856 h 4566579"/>
              <a:gd name="connsiteX1019" fmla="*/ 1741688 w 4781799"/>
              <a:gd name="connsiteY1019" fmla="*/ 1481603 h 4566579"/>
              <a:gd name="connsiteX1020" fmla="*/ 1751881 w 4781799"/>
              <a:gd name="connsiteY1020" fmla="*/ 1469706 h 4566579"/>
              <a:gd name="connsiteX1021" fmla="*/ 1761358 w 4781799"/>
              <a:gd name="connsiteY1021" fmla="*/ 1448624 h 4566579"/>
              <a:gd name="connsiteX1022" fmla="*/ 1768511 w 4781799"/>
              <a:gd name="connsiteY1022" fmla="*/ 1419820 h 4566579"/>
              <a:gd name="connsiteX1023" fmla="*/ 1755994 w 4781799"/>
              <a:gd name="connsiteY1023" fmla="*/ 1381414 h 4566579"/>
              <a:gd name="connsiteX1024" fmla="*/ 1750093 w 4781799"/>
              <a:gd name="connsiteY1024" fmla="*/ 1359498 h 4566579"/>
              <a:gd name="connsiteX1025" fmla="*/ 1735608 w 4781799"/>
              <a:gd name="connsiteY1025" fmla="*/ 1333825 h 4566579"/>
              <a:gd name="connsiteX1026" fmla="*/ 1723091 w 4781799"/>
              <a:gd name="connsiteY1026" fmla="*/ 1322136 h 4566579"/>
              <a:gd name="connsiteX1027" fmla="*/ 1706997 w 4781799"/>
              <a:gd name="connsiteY1027" fmla="*/ 1304394 h 4566579"/>
              <a:gd name="connsiteX1028" fmla="*/ 1696447 w 4781799"/>
              <a:gd name="connsiteY1028" fmla="*/ 1285400 h 4566579"/>
              <a:gd name="connsiteX1029" fmla="*/ 1718978 w 4781799"/>
              <a:gd name="connsiteY1029" fmla="*/ 1276634 h 4566579"/>
              <a:gd name="connsiteX1030" fmla="*/ 1795334 w 4781799"/>
              <a:gd name="connsiteY1030" fmla="*/ 1276634 h 4566579"/>
              <a:gd name="connsiteX1031" fmla="*/ 1799089 w 4781799"/>
              <a:gd name="connsiteY1031" fmla="*/ 1264319 h 4566579"/>
              <a:gd name="connsiteX1032" fmla="*/ 1812680 w 4781799"/>
              <a:gd name="connsiteY1032" fmla="*/ 1246995 h 4566579"/>
              <a:gd name="connsiteX1033" fmla="*/ 1828416 w 4781799"/>
              <a:gd name="connsiteY1033" fmla="*/ 1266406 h 4566579"/>
              <a:gd name="connsiteX1034" fmla="*/ 1856669 w 4781799"/>
              <a:gd name="connsiteY1034" fmla="*/ 1259310 h 4566579"/>
              <a:gd name="connsiteX1035" fmla="*/ 1893148 w 4781799"/>
              <a:gd name="connsiteY1035" fmla="*/ 1240733 h 4566579"/>
              <a:gd name="connsiteX1036" fmla="*/ 1902983 w 4781799"/>
              <a:gd name="connsiteY1036" fmla="*/ 1233219 h 4566579"/>
              <a:gd name="connsiteX1037" fmla="*/ 1894400 w 4781799"/>
              <a:gd name="connsiteY1037" fmla="*/ 1217982 h 4566579"/>
              <a:gd name="connsiteX1038" fmla="*/ 1878485 w 4781799"/>
              <a:gd name="connsiteY1038" fmla="*/ 1217982 h 4566579"/>
              <a:gd name="connsiteX1039" fmla="*/ 1848801 w 4781799"/>
              <a:gd name="connsiteY1039" fmla="*/ 1216729 h 4566579"/>
              <a:gd name="connsiteX1040" fmla="*/ 1826806 w 4781799"/>
              <a:gd name="connsiteY1040" fmla="*/ 1215477 h 4566579"/>
              <a:gd name="connsiteX1041" fmla="*/ 1802666 w 4781799"/>
              <a:gd name="connsiteY1041" fmla="*/ 1215477 h 4566579"/>
              <a:gd name="connsiteX1042" fmla="*/ 1775306 w 4781799"/>
              <a:gd name="connsiteY1042" fmla="*/ 1224244 h 4566579"/>
              <a:gd name="connsiteX1043" fmla="*/ 1748841 w 4781799"/>
              <a:gd name="connsiteY1043" fmla="*/ 1222574 h 4566579"/>
              <a:gd name="connsiteX1044" fmla="*/ 1731853 w 4781799"/>
              <a:gd name="connsiteY1044" fmla="*/ 1225078 h 4566579"/>
              <a:gd name="connsiteX1045" fmla="*/ 1718084 w 4781799"/>
              <a:gd name="connsiteY1045" fmla="*/ 1240107 h 4566579"/>
              <a:gd name="connsiteX1046" fmla="*/ 1696447 w 4781799"/>
              <a:gd name="connsiteY1046" fmla="*/ 1220278 h 4566579"/>
              <a:gd name="connsiteX1047" fmla="*/ 1718799 w 4781799"/>
              <a:gd name="connsiteY1047" fmla="*/ 1210259 h 4566579"/>
              <a:gd name="connsiteX1048" fmla="*/ 1737218 w 4781799"/>
              <a:gd name="connsiteY1048" fmla="*/ 1209006 h 4566579"/>
              <a:gd name="connsiteX1049" fmla="*/ 1750987 w 4781799"/>
              <a:gd name="connsiteY1049" fmla="*/ 1178324 h 4566579"/>
              <a:gd name="connsiteX1050" fmla="*/ 1733105 w 4781799"/>
              <a:gd name="connsiteY1050" fmla="*/ 1171436 h 4566579"/>
              <a:gd name="connsiteX1051" fmla="*/ 1737754 w 4781799"/>
              <a:gd name="connsiteY1051" fmla="*/ 1153068 h 4566579"/>
              <a:gd name="connsiteX1052" fmla="*/ 1758676 w 4781799"/>
              <a:gd name="connsiteY1052" fmla="*/ 1152233 h 4566579"/>
              <a:gd name="connsiteX1053" fmla="*/ 1768332 w 4781799"/>
              <a:gd name="connsiteY1053" fmla="*/ 1142005 h 4566579"/>
              <a:gd name="connsiteX1054" fmla="*/ 1763683 w 4781799"/>
              <a:gd name="connsiteY1054" fmla="*/ 1120507 h 4566579"/>
              <a:gd name="connsiteX1055" fmla="*/ 1776558 w 4781799"/>
              <a:gd name="connsiteY1055" fmla="*/ 1103600 h 4566579"/>
              <a:gd name="connsiteX1056" fmla="*/ 1798911 w 4781799"/>
              <a:gd name="connsiteY1056" fmla="*/ 1111114 h 4566579"/>
              <a:gd name="connsiteX1057" fmla="*/ 1815898 w 4781799"/>
              <a:gd name="connsiteY1057" fmla="*/ 1102347 h 4566579"/>
              <a:gd name="connsiteX1058" fmla="*/ 1803917 w 4781799"/>
              <a:gd name="connsiteY1058" fmla="*/ 1081266 h 4566579"/>
              <a:gd name="connsiteX1059" fmla="*/ 1789433 w 4781799"/>
              <a:gd name="connsiteY1059" fmla="*/ 1075004 h 4566579"/>
              <a:gd name="connsiteX1060" fmla="*/ 1780671 w 4781799"/>
              <a:gd name="connsiteY1060" fmla="*/ 1058932 h 4566579"/>
              <a:gd name="connsiteX1061" fmla="*/ 1790148 w 4781799"/>
              <a:gd name="connsiteY1061" fmla="*/ 1051835 h 4566579"/>
              <a:gd name="connsiteX1062" fmla="*/ 1777810 w 4781799"/>
              <a:gd name="connsiteY1062" fmla="*/ 1032006 h 4566579"/>
              <a:gd name="connsiteX1063" fmla="*/ 1760822 w 4781799"/>
              <a:gd name="connsiteY1063" fmla="*/ 1038268 h 4566579"/>
              <a:gd name="connsiteX1064" fmla="*/ 1742225 w 4781799"/>
              <a:gd name="connsiteY1064" fmla="*/ 1057680 h 4566579"/>
              <a:gd name="connsiteX1065" fmla="*/ 1728992 w 4781799"/>
              <a:gd name="connsiteY1065" fmla="*/ 1085440 h 4566579"/>
              <a:gd name="connsiteX1066" fmla="*/ 1723091 w 4781799"/>
              <a:gd name="connsiteY1066" fmla="*/ 1113619 h 4566579"/>
              <a:gd name="connsiteX1067" fmla="*/ 1704136 w 4781799"/>
              <a:gd name="connsiteY1067" fmla="*/ 1132404 h 4566579"/>
              <a:gd name="connsiteX1068" fmla="*/ 1680890 w 4781799"/>
              <a:gd name="connsiteY1068" fmla="*/ 1139501 h 4566579"/>
              <a:gd name="connsiteX1069" fmla="*/ 1660862 w 4781799"/>
              <a:gd name="connsiteY1069" fmla="*/ 1147432 h 4566579"/>
              <a:gd name="connsiteX1070" fmla="*/ 1641013 w 4781799"/>
              <a:gd name="connsiteY1070" fmla="*/ 1155990 h 4566579"/>
              <a:gd name="connsiteX1071" fmla="*/ 1605964 w 4781799"/>
              <a:gd name="connsiteY1071" fmla="*/ 1149937 h 4566579"/>
              <a:gd name="connsiteX1072" fmla="*/ 1598275 w 4781799"/>
              <a:gd name="connsiteY1072" fmla="*/ 1124055 h 4566579"/>
              <a:gd name="connsiteX1073" fmla="*/ 1609719 w 4781799"/>
              <a:gd name="connsiteY1073" fmla="*/ 1110070 h 4566579"/>
              <a:gd name="connsiteX1074" fmla="*/ 1634218 w 4781799"/>
              <a:gd name="connsiteY1074" fmla="*/ 1095877 h 4566579"/>
              <a:gd name="connsiteX1075" fmla="*/ 1633145 w 4781799"/>
              <a:gd name="connsiteY1075" fmla="*/ 1081475 h 4566579"/>
              <a:gd name="connsiteX1076" fmla="*/ 1637794 w 4781799"/>
              <a:gd name="connsiteY1076" fmla="*/ 1062689 h 4566579"/>
              <a:gd name="connsiteX1077" fmla="*/ 1656749 w 4781799"/>
              <a:gd name="connsiteY1077" fmla="*/ 1048078 h 4566579"/>
              <a:gd name="connsiteX1078" fmla="*/ 1685539 w 4781799"/>
              <a:gd name="connsiteY1078" fmla="*/ 1045991 h 4566579"/>
              <a:gd name="connsiteX1079" fmla="*/ 1702527 w 4781799"/>
              <a:gd name="connsiteY1079" fmla="*/ 1034094 h 4566579"/>
              <a:gd name="connsiteX1080" fmla="*/ 1723091 w 4781799"/>
              <a:gd name="connsiteY1080" fmla="*/ 1020735 h 4566579"/>
              <a:gd name="connsiteX1081" fmla="*/ 1753848 w 4781799"/>
              <a:gd name="connsiteY1081" fmla="*/ 1019483 h 4566579"/>
              <a:gd name="connsiteX1082" fmla="*/ 1764935 w 4781799"/>
              <a:gd name="connsiteY1082" fmla="*/ 999236 h 4566579"/>
              <a:gd name="connsiteX1083" fmla="*/ 1759928 w 4781799"/>
              <a:gd name="connsiteY1083" fmla="*/ 972311 h 4566579"/>
              <a:gd name="connsiteX1084" fmla="*/ 1747232 w 4781799"/>
              <a:gd name="connsiteY1084" fmla="*/ 958117 h 4566579"/>
              <a:gd name="connsiteX1085" fmla="*/ 1769942 w 4781799"/>
              <a:gd name="connsiteY1085" fmla="*/ 941628 h 4566579"/>
              <a:gd name="connsiteX1086" fmla="*/ 1784963 w 4781799"/>
              <a:gd name="connsiteY1086" fmla="*/ 924304 h 4566579"/>
              <a:gd name="connsiteX1087" fmla="*/ 1799983 w 4781799"/>
              <a:gd name="connsiteY1087" fmla="*/ 908232 h 4566579"/>
              <a:gd name="connsiteX1088" fmla="*/ 1803917 w 4781799"/>
              <a:gd name="connsiteY1088" fmla="*/ 922634 h 4566579"/>
              <a:gd name="connsiteX1089" fmla="*/ 1799268 w 4781799"/>
              <a:gd name="connsiteY1089" fmla="*/ 943506 h 4566579"/>
              <a:gd name="connsiteX1090" fmla="*/ 1817329 w 4781799"/>
              <a:gd name="connsiteY1090" fmla="*/ 932444 h 4566579"/>
              <a:gd name="connsiteX1091" fmla="*/ 1839145 w 4781799"/>
              <a:gd name="connsiteY1091" fmla="*/ 923677 h 4566579"/>
              <a:gd name="connsiteX1092" fmla="*/ 1857742 w 4781799"/>
              <a:gd name="connsiteY1092" fmla="*/ 910528 h 4566579"/>
              <a:gd name="connsiteX1093" fmla="*/ 1877055 w 4781799"/>
              <a:gd name="connsiteY1093" fmla="*/ 898213 h 4566579"/>
              <a:gd name="connsiteX1094" fmla="*/ 1903520 w 4781799"/>
              <a:gd name="connsiteY1094" fmla="*/ 903014 h 4566579"/>
              <a:gd name="connsiteX1095" fmla="*/ 1898513 w 4781799"/>
              <a:gd name="connsiteY1095" fmla="*/ 922425 h 4566579"/>
              <a:gd name="connsiteX1096" fmla="*/ 1866683 w 4781799"/>
              <a:gd name="connsiteY1096" fmla="*/ 955613 h 4566579"/>
              <a:gd name="connsiteX1097" fmla="*/ 1896904 w 4781799"/>
              <a:gd name="connsiteY1097" fmla="*/ 954778 h 4566579"/>
              <a:gd name="connsiteX1098" fmla="*/ 1898155 w 4781799"/>
              <a:gd name="connsiteY1098" fmla="*/ 976903 h 4566579"/>
              <a:gd name="connsiteX1099" fmla="*/ 1877055 w 4781799"/>
              <a:gd name="connsiteY1099" fmla="*/ 989426 h 4566579"/>
              <a:gd name="connsiteX1100" fmla="*/ 1856312 w 4781799"/>
              <a:gd name="connsiteY1100" fmla="*/ 1014682 h 4566579"/>
              <a:gd name="connsiteX1101" fmla="*/ 1875803 w 4781799"/>
              <a:gd name="connsiteY1101" fmla="*/ 1036181 h 4566579"/>
              <a:gd name="connsiteX1102" fmla="*/ 1887426 w 4781799"/>
              <a:gd name="connsiteY1102" fmla="*/ 1068534 h 4566579"/>
              <a:gd name="connsiteX1103" fmla="*/ 1893685 w 4781799"/>
              <a:gd name="connsiteY1103" fmla="*/ 1110905 h 4566579"/>
              <a:gd name="connsiteX1104" fmla="*/ 1914070 w 4781799"/>
              <a:gd name="connsiteY1104" fmla="*/ 1127603 h 4566579"/>
              <a:gd name="connsiteX1105" fmla="*/ 1926409 w 4781799"/>
              <a:gd name="connsiteY1105" fmla="*/ 1149937 h 4566579"/>
              <a:gd name="connsiteX1106" fmla="*/ 1920687 w 4781799"/>
              <a:gd name="connsiteY1106" fmla="*/ 1171018 h 4566579"/>
              <a:gd name="connsiteX1107" fmla="*/ 1901195 w 4781799"/>
              <a:gd name="connsiteY1107" fmla="*/ 1187299 h 4566579"/>
              <a:gd name="connsiteX1108" fmla="*/ 1902447 w 4781799"/>
              <a:gd name="connsiteY1108" fmla="*/ 1198779 h 4566579"/>
              <a:gd name="connsiteX1109" fmla="*/ 1918183 w 4781799"/>
              <a:gd name="connsiteY1109" fmla="*/ 1197527 h 4566579"/>
              <a:gd name="connsiteX1110" fmla="*/ 1936423 w 4781799"/>
              <a:gd name="connsiteY1110" fmla="*/ 1187716 h 4566579"/>
              <a:gd name="connsiteX1111" fmla="*/ 1969504 w 4781799"/>
              <a:gd name="connsiteY1111" fmla="*/ 1172688 h 4566579"/>
              <a:gd name="connsiteX1112" fmla="*/ 1987923 w 4781799"/>
              <a:gd name="connsiteY1112" fmla="*/ 1162669 h 4566579"/>
              <a:gd name="connsiteX1113" fmla="*/ 2010990 w 4781799"/>
              <a:gd name="connsiteY1113" fmla="*/ 1147850 h 4566579"/>
              <a:gd name="connsiteX1114" fmla="*/ 2020468 w 4781799"/>
              <a:gd name="connsiteY1114" fmla="*/ 1131360 h 4566579"/>
              <a:gd name="connsiteX1115" fmla="*/ 2044251 w 4781799"/>
              <a:gd name="connsiteY1115" fmla="*/ 1120298 h 4566579"/>
              <a:gd name="connsiteX1116" fmla="*/ 2062490 w 4781799"/>
              <a:gd name="connsiteY1116" fmla="*/ 1119045 h 4566579"/>
              <a:gd name="connsiteX1117" fmla="*/ 2102367 w 4781799"/>
              <a:gd name="connsiteY1117" fmla="*/ 1116958 h 4566579"/>
              <a:gd name="connsiteX1118" fmla="*/ 2109699 w 4781799"/>
              <a:gd name="connsiteY1118" fmla="*/ 1102347 h 4566579"/>
              <a:gd name="connsiteX1119" fmla="*/ 2107732 w 4781799"/>
              <a:gd name="connsiteY1119" fmla="*/ 1078761 h 4566579"/>
              <a:gd name="connsiteX1120" fmla="*/ 2100221 w 4781799"/>
              <a:gd name="connsiteY1120" fmla="*/ 1048496 h 4566579"/>
              <a:gd name="connsiteX1121" fmla="*/ 2097718 w 4781799"/>
              <a:gd name="connsiteY1121" fmla="*/ 1011969 h 4566579"/>
              <a:gd name="connsiteX1122" fmla="*/ 2133661 w 4781799"/>
              <a:gd name="connsiteY1122" fmla="*/ 1001950 h 4566579"/>
              <a:gd name="connsiteX1123" fmla="*/ 2153688 w 4781799"/>
              <a:gd name="connsiteY1123" fmla="*/ 988383 h 4566579"/>
              <a:gd name="connsiteX1124" fmla="*/ 2181942 w 4781799"/>
              <a:gd name="connsiteY1124" fmla="*/ 975024 h 4566579"/>
              <a:gd name="connsiteX1125" fmla="*/ 2191777 w 4781799"/>
              <a:gd name="connsiteY1125" fmla="*/ 997149 h 4566579"/>
              <a:gd name="connsiteX1126" fmla="*/ 2191777 w 4781799"/>
              <a:gd name="connsiteY1126" fmla="*/ 1015308 h 4566579"/>
              <a:gd name="connsiteX1127" fmla="*/ 2179438 w 4781799"/>
              <a:gd name="connsiteY1127" fmla="*/ 1027832 h 4566579"/>
              <a:gd name="connsiteX1128" fmla="*/ 2175683 w 4781799"/>
              <a:gd name="connsiteY1128" fmla="*/ 1046409 h 4566579"/>
              <a:gd name="connsiteX1129" fmla="*/ 2200003 w 4781799"/>
              <a:gd name="connsiteY1129" fmla="*/ 1040147 h 4566579"/>
              <a:gd name="connsiteX1130" fmla="*/ 2214129 w 4781799"/>
              <a:gd name="connsiteY1130" fmla="*/ 1095668 h 4566579"/>
              <a:gd name="connsiteX1131" fmla="*/ 2238985 w 4781799"/>
              <a:gd name="connsiteY1131" fmla="*/ 1091911 h 4566579"/>
              <a:gd name="connsiteX1132" fmla="*/ 2256867 w 4781799"/>
              <a:gd name="connsiteY1132" fmla="*/ 1101512 h 4566579"/>
              <a:gd name="connsiteX1133" fmla="*/ 2271352 w 4781799"/>
              <a:gd name="connsiteY1133" fmla="*/ 1110279 h 4566579"/>
              <a:gd name="connsiteX1134" fmla="*/ 2300499 w 4781799"/>
              <a:gd name="connsiteY1134" fmla="*/ 1104435 h 4566579"/>
              <a:gd name="connsiteX1135" fmla="*/ 2316235 w 4781799"/>
              <a:gd name="connsiteY1135" fmla="*/ 1101095 h 4566579"/>
              <a:gd name="connsiteX1136" fmla="*/ 2333223 w 4781799"/>
              <a:gd name="connsiteY1136" fmla="*/ 1087945 h 4566579"/>
              <a:gd name="connsiteX1137" fmla="*/ 2358973 w 4781799"/>
              <a:gd name="connsiteY1137" fmla="*/ 1099843 h 4566579"/>
              <a:gd name="connsiteX1138" fmla="*/ 2360225 w 4781799"/>
              <a:gd name="connsiteY1138" fmla="*/ 1113410 h 4566579"/>
              <a:gd name="connsiteX1139" fmla="*/ 2376855 w 4781799"/>
              <a:gd name="connsiteY1139" fmla="*/ 1113410 h 4566579"/>
              <a:gd name="connsiteX1140" fmla="*/ 2397419 w 4781799"/>
              <a:gd name="connsiteY1140" fmla="*/ 1101304 h 4566579"/>
              <a:gd name="connsiteX1141" fmla="*/ 2404930 w 4781799"/>
              <a:gd name="connsiteY1141" fmla="*/ 1086484 h 4566579"/>
              <a:gd name="connsiteX1142" fmla="*/ 2413156 w 4781799"/>
              <a:gd name="connsiteY1142" fmla="*/ 1069369 h 4566579"/>
              <a:gd name="connsiteX1143" fmla="*/ 2433005 w 4781799"/>
              <a:gd name="connsiteY1143" fmla="*/ 1052462 h 4566579"/>
              <a:gd name="connsiteX1144" fmla="*/ 2432289 w 4781799"/>
              <a:gd name="connsiteY1144" fmla="*/ 1038686 h 4566579"/>
              <a:gd name="connsiteX1145" fmla="*/ 2428534 w 4781799"/>
              <a:gd name="connsiteY1145" fmla="*/ 1019274 h 4566579"/>
              <a:gd name="connsiteX1146" fmla="*/ 2437296 w 4781799"/>
              <a:gd name="connsiteY1146" fmla="*/ 1004455 h 4566579"/>
              <a:gd name="connsiteX1147" fmla="*/ 2451781 w 4781799"/>
              <a:gd name="connsiteY1147" fmla="*/ 978990 h 4566579"/>
              <a:gd name="connsiteX1148" fmla="*/ 2453032 w 4781799"/>
              <a:gd name="connsiteY1148" fmla="*/ 963336 h 4566579"/>
              <a:gd name="connsiteX1149" fmla="*/ 2450529 w 4781799"/>
              <a:gd name="connsiteY1149" fmla="*/ 936619 h 4566579"/>
              <a:gd name="connsiteX1150" fmla="*/ 2467517 w 4781799"/>
              <a:gd name="connsiteY1150" fmla="*/ 934114 h 4566579"/>
              <a:gd name="connsiteX1151" fmla="*/ 2482180 w 4781799"/>
              <a:gd name="connsiteY1151" fmla="*/ 924304 h 4566579"/>
              <a:gd name="connsiteX1152" fmla="*/ 2534395 w 4781799"/>
              <a:gd name="connsiteY1152" fmla="*/ 913241 h 4566579"/>
              <a:gd name="connsiteX1153" fmla="*/ 2564616 w 4781799"/>
              <a:gd name="connsiteY1153" fmla="*/ 914076 h 4566579"/>
              <a:gd name="connsiteX1154" fmla="*/ 2577133 w 4781799"/>
              <a:gd name="connsiteY1154" fmla="*/ 914076 h 4566579"/>
              <a:gd name="connsiteX1155" fmla="*/ 2605565 w 4781799"/>
              <a:gd name="connsiteY1155" fmla="*/ 898004 h 4566579"/>
              <a:gd name="connsiteX1156" fmla="*/ 2596446 w 4781799"/>
              <a:gd name="connsiteY1156" fmla="*/ 881932 h 4566579"/>
              <a:gd name="connsiteX1157" fmla="*/ 2580173 w 4781799"/>
              <a:gd name="connsiteY1157" fmla="*/ 881932 h 4566579"/>
              <a:gd name="connsiteX1158" fmla="*/ 2544052 w 4781799"/>
              <a:gd name="connsiteY1158" fmla="*/ 888194 h 4566579"/>
              <a:gd name="connsiteX1159" fmla="*/ 2518301 w 4781799"/>
              <a:gd name="connsiteY1159" fmla="*/ 899465 h 4566579"/>
              <a:gd name="connsiteX1160" fmla="*/ 2499525 w 4781799"/>
              <a:gd name="connsiteY1160" fmla="*/ 907606 h 4566579"/>
              <a:gd name="connsiteX1161" fmla="*/ 2457324 w 4781799"/>
              <a:gd name="connsiteY1161" fmla="*/ 908858 h 4566579"/>
              <a:gd name="connsiteX1162" fmla="*/ 2426388 w 4781799"/>
              <a:gd name="connsiteY1162" fmla="*/ 900300 h 4566579"/>
              <a:gd name="connsiteX1163" fmla="*/ 2426388 w 4781799"/>
              <a:gd name="connsiteY1163" fmla="*/ 877549 h 4566579"/>
              <a:gd name="connsiteX1164" fmla="*/ 2432468 w 4781799"/>
              <a:gd name="connsiteY1164" fmla="*/ 855424 h 4566579"/>
              <a:gd name="connsiteX1165" fmla="*/ 2431216 w 4781799"/>
              <a:gd name="connsiteY1165" fmla="*/ 841857 h 4566579"/>
              <a:gd name="connsiteX1166" fmla="*/ 2427640 w 4781799"/>
              <a:gd name="connsiteY1166" fmla="*/ 817018 h 4566579"/>
              <a:gd name="connsiteX1167" fmla="*/ 2427640 w 4781799"/>
              <a:gd name="connsiteY1167" fmla="*/ 801990 h 4566579"/>
              <a:gd name="connsiteX1168" fmla="*/ 2437117 w 4781799"/>
              <a:gd name="connsiteY1168" fmla="*/ 786962 h 4566579"/>
              <a:gd name="connsiteX1169" fmla="*/ 2456609 w 4781799"/>
              <a:gd name="connsiteY1169" fmla="*/ 776526 h 4566579"/>
              <a:gd name="connsiteX1170" fmla="*/ 2485756 w 4781799"/>
              <a:gd name="connsiteY1170" fmla="*/ 755653 h 4566579"/>
              <a:gd name="connsiteX1171" fmla="*/ 2502208 w 4781799"/>
              <a:gd name="connsiteY1171" fmla="*/ 737911 h 4566579"/>
              <a:gd name="connsiteX1172" fmla="*/ 2488081 w 4781799"/>
              <a:gd name="connsiteY1172" fmla="*/ 723718 h 4566579"/>
              <a:gd name="connsiteX1173" fmla="*/ 2467874 w 4781799"/>
              <a:gd name="connsiteY1173" fmla="*/ 729979 h 4566579"/>
              <a:gd name="connsiteX1174" fmla="*/ 2434614 w 4781799"/>
              <a:gd name="connsiteY1174" fmla="*/ 746886 h 4566579"/>
              <a:gd name="connsiteX1175" fmla="*/ 2432468 w 4781799"/>
              <a:gd name="connsiteY1175" fmla="*/ 770264 h 4566579"/>
              <a:gd name="connsiteX1176" fmla="*/ 2416374 w 4781799"/>
              <a:gd name="connsiteY1176" fmla="*/ 789675 h 4566579"/>
              <a:gd name="connsiteX1177" fmla="*/ 2396525 w 4781799"/>
              <a:gd name="connsiteY1177" fmla="*/ 803451 h 4566579"/>
              <a:gd name="connsiteX1178" fmla="*/ 2370418 w 4781799"/>
              <a:gd name="connsiteY1178" fmla="*/ 823697 h 4566579"/>
              <a:gd name="connsiteX1179" fmla="*/ 2355039 w 4781799"/>
              <a:gd name="connsiteY1179" fmla="*/ 844153 h 4566579"/>
              <a:gd name="connsiteX1180" fmla="*/ 2360761 w 4781799"/>
              <a:gd name="connsiteY1180" fmla="*/ 882767 h 4566579"/>
              <a:gd name="connsiteX1181" fmla="*/ 2383650 w 4781799"/>
              <a:gd name="connsiteY1181" fmla="*/ 896334 h 4566579"/>
              <a:gd name="connsiteX1182" fmla="*/ 2397419 w 4781799"/>
              <a:gd name="connsiteY1182" fmla="*/ 928061 h 4566579"/>
              <a:gd name="connsiteX1183" fmla="*/ 2388657 w 4781799"/>
              <a:gd name="connsiteY1183" fmla="*/ 950186 h 4566579"/>
              <a:gd name="connsiteX1184" fmla="*/ 2347171 w 4781799"/>
              <a:gd name="connsiteY1184" fmla="*/ 964379 h 4566579"/>
              <a:gd name="connsiteX1185" fmla="*/ 2337515 w 4781799"/>
              <a:gd name="connsiteY1185" fmla="*/ 995062 h 4566579"/>
              <a:gd name="connsiteX1186" fmla="*/ 2353788 w 4781799"/>
              <a:gd name="connsiteY1186" fmla="*/ 1022405 h 4566579"/>
              <a:gd name="connsiteX1187" fmla="*/ 2330541 w 4781799"/>
              <a:gd name="connsiteY1187" fmla="*/ 1034929 h 4566579"/>
              <a:gd name="connsiteX1188" fmla="*/ 2310156 w 4781799"/>
              <a:gd name="connsiteY1188" fmla="*/ 1052879 h 4566579"/>
              <a:gd name="connsiteX1189" fmla="*/ 2280293 w 4781799"/>
              <a:gd name="connsiteY1189" fmla="*/ 1054758 h 4566579"/>
              <a:gd name="connsiteX1190" fmla="*/ 2270279 w 4781799"/>
              <a:gd name="connsiteY1190" fmla="*/ 1065611 h 4566579"/>
              <a:gd name="connsiteX1191" fmla="*/ 2246138 w 4781799"/>
              <a:gd name="connsiteY1191" fmla="*/ 1077300 h 4566579"/>
              <a:gd name="connsiteX1192" fmla="*/ 2229150 w 4781799"/>
              <a:gd name="connsiteY1192" fmla="*/ 1075213 h 4566579"/>
              <a:gd name="connsiteX1193" fmla="*/ 2213057 w 4781799"/>
              <a:gd name="connsiteY1193" fmla="*/ 1037433 h 4566579"/>
              <a:gd name="connsiteX1194" fmla="*/ 2222892 w 4781799"/>
              <a:gd name="connsiteY1194" fmla="*/ 1026580 h 4566579"/>
              <a:gd name="connsiteX1195" fmla="*/ 2226110 w 4781799"/>
              <a:gd name="connsiteY1195" fmla="*/ 1006333 h 4566579"/>
              <a:gd name="connsiteX1196" fmla="*/ 2227004 w 4781799"/>
              <a:gd name="connsiteY1196" fmla="*/ 972728 h 4566579"/>
              <a:gd name="connsiteX1197" fmla="*/ 2220746 w 4781799"/>
              <a:gd name="connsiteY1197" fmla="*/ 956448 h 4566579"/>
              <a:gd name="connsiteX1198" fmla="*/ 2198393 w 4781799"/>
              <a:gd name="connsiteY1198" fmla="*/ 942880 h 4566579"/>
              <a:gd name="connsiteX1199" fmla="*/ 2179260 w 4781799"/>
              <a:gd name="connsiteY1199" fmla="*/ 944968 h 4566579"/>
              <a:gd name="connsiteX1200" fmla="*/ 2156013 w 4781799"/>
              <a:gd name="connsiteY1200" fmla="*/ 956030 h 4566579"/>
              <a:gd name="connsiteX1201" fmla="*/ 2127402 w 4781799"/>
              <a:gd name="connsiteY1201" fmla="*/ 974815 h 4566579"/>
              <a:gd name="connsiteX1202" fmla="*/ 2114706 w 4781799"/>
              <a:gd name="connsiteY1202" fmla="*/ 978573 h 4566579"/>
              <a:gd name="connsiteX1203" fmla="*/ 2093426 w 4781799"/>
              <a:gd name="connsiteY1203" fmla="*/ 974815 h 4566579"/>
              <a:gd name="connsiteX1204" fmla="*/ 2074471 w 4781799"/>
              <a:gd name="connsiteY1204" fmla="*/ 964379 h 4566579"/>
              <a:gd name="connsiteX1205" fmla="*/ 2070716 w 4781799"/>
              <a:gd name="connsiteY1205" fmla="*/ 948307 h 4566579"/>
              <a:gd name="connsiteX1206" fmla="*/ 2064815 w 4781799"/>
              <a:gd name="connsiteY1206" fmla="*/ 932027 h 4566579"/>
              <a:gd name="connsiteX1207" fmla="*/ 2062312 w 4781799"/>
              <a:gd name="connsiteY1207" fmla="*/ 916581 h 4566579"/>
              <a:gd name="connsiteX1208" fmla="*/ 2062312 w 4781799"/>
              <a:gd name="connsiteY1208" fmla="*/ 895082 h 4566579"/>
              <a:gd name="connsiteX1209" fmla="*/ 2074471 w 4781799"/>
              <a:gd name="connsiteY1209" fmla="*/ 860433 h 4566579"/>
              <a:gd name="connsiteX1210" fmla="*/ 2105050 w 4781799"/>
              <a:gd name="connsiteY1210" fmla="*/ 821402 h 4566579"/>
              <a:gd name="connsiteX1211" fmla="*/ 2127581 w 4781799"/>
              <a:gd name="connsiteY1211" fmla="*/ 805330 h 4566579"/>
              <a:gd name="connsiteX1212" fmla="*/ 2149933 w 4781799"/>
              <a:gd name="connsiteY1212" fmla="*/ 800320 h 4566579"/>
              <a:gd name="connsiteX1213" fmla="*/ 2166563 w 4781799"/>
              <a:gd name="connsiteY1213" fmla="*/ 794476 h 4566579"/>
              <a:gd name="connsiteX1214" fmla="*/ 2178544 w 4781799"/>
              <a:gd name="connsiteY1214" fmla="*/ 775064 h 4566579"/>
              <a:gd name="connsiteX1215" fmla="*/ 2193386 w 4781799"/>
              <a:gd name="connsiteY1215" fmla="*/ 771307 h 4566579"/>
              <a:gd name="connsiteX1216" fmla="*/ 2213414 w 4781799"/>
              <a:gd name="connsiteY1216" fmla="*/ 756279 h 4566579"/>
              <a:gd name="connsiteX1217" fmla="*/ 2234515 w 4781799"/>
              <a:gd name="connsiteY1217" fmla="*/ 732275 h 4566579"/>
              <a:gd name="connsiteX1218" fmla="*/ 2252039 w 4781799"/>
              <a:gd name="connsiteY1218" fmla="*/ 711403 h 4566579"/>
              <a:gd name="connsiteX1219" fmla="*/ 2270815 w 4781799"/>
              <a:gd name="connsiteY1219" fmla="*/ 692826 h 4566579"/>
              <a:gd name="connsiteX1220" fmla="*/ 2283154 w 4781799"/>
              <a:gd name="connsiteY1220" fmla="*/ 681973 h 4566579"/>
              <a:gd name="connsiteX1221" fmla="*/ 2291201 w 4781799"/>
              <a:gd name="connsiteY1221" fmla="*/ 657551 h 4566579"/>
              <a:gd name="connsiteX1222" fmla="*/ 2280293 w 4781799"/>
              <a:gd name="connsiteY1222" fmla="*/ 640227 h 4566579"/>
              <a:gd name="connsiteX1223" fmla="*/ 2294777 w 4781799"/>
              <a:gd name="connsiteY1223" fmla="*/ 629373 h 4566579"/>
              <a:gd name="connsiteX1224" fmla="*/ 2317308 w 4781799"/>
              <a:gd name="connsiteY1224" fmla="*/ 615806 h 4566579"/>
              <a:gd name="connsiteX1225" fmla="*/ 2346277 w 4781799"/>
              <a:gd name="connsiteY1225" fmla="*/ 602865 h 4566579"/>
              <a:gd name="connsiteX1226" fmla="*/ 2362550 w 4781799"/>
              <a:gd name="connsiteY1226" fmla="*/ 592846 h 4566579"/>
              <a:gd name="connsiteX1227" fmla="*/ 2397419 w 4781799"/>
              <a:gd name="connsiteY1227" fmla="*/ 579279 h 4566579"/>
              <a:gd name="connsiteX1228" fmla="*/ 2416553 w 4781799"/>
              <a:gd name="connsiteY1228" fmla="*/ 564668 h 4566579"/>
              <a:gd name="connsiteX1229" fmla="*/ 2468411 w 4781799"/>
              <a:gd name="connsiteY1229" fmla="*/ 560911 h 4566579"/>
              <a:gd name="connsiteX1230" fmla="*/ 2489154 w 4781799"/>
              <a:gd name="connsiteY1230" fmla="*/ 552771 h 4566579"/>
              <a:gd name="connsiteX1231" fmla="*/ 2509897 w 4781799"/>
              <a:gd name="connsiteY1231" fmla="*/ 554023 h 4566579"/>
              <a:gd name="connsiteX1232" fmla="*/ 2534038 w 4781799"/>
              <a:gd name="connsiteY1232" fmla="*/ 561538 h 4566579"/>
              <a:gd name="connsiteX1233" fmla="*/ 2553529 w 4781799"/>
              <a:gd name="connsiteY1233" fmla="*/ 574896 h 4566579"/>
              <a:gd name="connsiteX1234" fmla="*/ 2557284 w 4781799"/>
              <a:gd name="connsiteY1234" fmla="*/ 586793 h 4566579"/>
              <a:gd name="connsiteX1235" fmla="*/ 2594121 w 4781799"/>
              <a:gd name="connsiteY1235" fmla="*/ 585958 h 4566579"/>
              <a:gd name="connsiteX1236" fmla="*/ 2617546 w 4781799"/>
              <a:gd name="connsiteY1236" fmla="*/ 587211 h 4566579"/>
              <a:gd name="connsiteX1237" fmla="*/ 2644369 w 4781799"/>
              <a:gd name="connsiteY1237" fmla="*/ 598065 h 4566579"/>
              <a:gd name="connsiteX1238" fmla="*/ 2682458 w 4781799"/>
              <a:gd name="connsiteY1238" fmla="*/ 610379 h 4566579"/>
              <a:gd name="connsiteX1239" fmla="*/ 2709817 w 4781799"/>
              <a:gd name="connsiteY1239" fmla="*/ 615389 h 4566579"/>
              <a:gd name="connsiteX1240" fmla="*/ 2735925 w 4781799"/>
              <a:gd name="connsiteY1240" fmla="*/ 620398 h 4566579"/>
              <a:gd name="connsiteX1241" fmla="*/ 2745402 w 4781799"/>
              <a:gd name="connsiteY1241" fmla="*/ 627495 h 4566579"/>
              <a:gd name="connsiteX1242" fmla="*/ 2759887 w 4781799"/>
              <a:gd name="connsiteY1242" fmla="*/ 646489 h 4566579"/>
              <a:gd name="connsiteX1243" fmla="*/ 2764894 w 4781799"/>
              <a:gd name="connsiteY1243" fmla="*/ 664440 h 4566579"/>
              <a:gd name="connsiteX1244" fmla="*/ 2729845 w 4781799"/>
              <a:gd name="connsiteY1244" fmla="*/ 682390 h 4566579"/>
              <a:gd name="connsiteX1245" fmla="*/ 2703201 w 4781799"/>
              <a:gd name="connsiteY1245" fmla="*/ 682390 h 4566579"/>
              <a:gd name="connsiteX1246" fmla="*/ 2678881 w 4781799"/>
              <a:gd name="connsiteY1246" fmla="*/ 671745 h 4566579"/>
              <a:gd name="connsiteX1247" fmla="*/ 2654026 w 4781799"/>
              <a:gd name="connsiteY1247" fmla="*/ 684060 h 4566579"/>
              <a:gd name="connsiteX1248" fmla="*/ 2673517 w 4781799"/>
              <a:gd name="connsiteY1248" fmla="*/ 705350 h 4566579"/>
              <a:gd name="connsiteX1249" fmla="*/ 2691756 w 4781799"/>
              <a:gd name="connsiteY1249" fmla="*/ 741459 h 4566579"/>
              <a:gd name="connsiteX1250" fmla="*/ 2723765 w 4781799"/>
              <a:gd name="connsiteY1250" fmla="*/ 738537 h 4566579"/>
              <a:gd name="connsiteX1251" fmla="*/ 2732885 w 4781799"/>
              <a:gd name="connsiteY1251" fmla="*/ 713073 h 4566579"/>
              <a:gd name="connsiteX1252" fmla="*/ 2757383 w 4781799"/>
              <a:gd name="connsiteY1252" fmla="*/ 706185 h 4566579"/>
              <a:gd name="connsiteX1253" fmla="*/ 2756131 w 4781799"/>
              <a:gd name="connsiteY1253" fmla="*/ 692618 h 4566579"/>
              <a:gd name="connsiteX1254" fmla="*/ 2778126 w 4781799"/>
              <a:gd name="connsiteY1254" fmla="*/ 677172 h 4566579"/>
              <a:gd name="connsiteX1255" fmla="*/ 2792611 w 4781799"/>
              <a:gd name="connsiteY1255" fmla="*/ 675084 h 4566579"/>
              <a:gd name="connsiteX1256" fmla="*/ 2790107 w 4781799"/>
              <a:gd name="connsiteY1256" fmla="*/ 656508 h 4566579"/>
              <a:gd name="connsiteX1257" fmla="*/ 2776875 w 4781799"/>
              <a:gd name="connsiteY1257" fmla="*/ 638140 h 4566579"/>
              <a:gd name="connsiteX1258" fmla="*/ 2766145 w 4781799"/>
              <a:gd name="connsiteY1258" fmla="*/ 611632 h 4566579"/>
              <a:gd name="connsiteX1259" fmla="*/ 2760244 w 4781799"/>
              <a:gd name="connsiteY1259" fmla="*/ 582619 h 4566579"/>
              <a:gd name="connsiteX1260" fmla="*/ 2799763 w 4781799"/>
              <a:gd name="connsiteY1260" fmla="*/ 590968 h 4566579"/>
              <a:gd name="connsiteX1261" fmla="*/ 2813711 w 4781799"/>
              <a:gd name="connsiteY1261" fmla="*/ 614554 h 4566579"/>
              <a:gd name="connsiteX1262" fmla="*/ 2788677 w 4781799"/>
              <a:gd name="connsiteY1262" fmla="*/ 631043 h 4566579"/>
              <a:gd name="connsiteX1263" fmla="*/ 2828375 w 4781799"/>
              <a:gd name="connsiteY1263" fmla="*/ 636679 h 4566579"/>
              <a:gd name="connsiteX1264" fmla="*/ 2848939 w 4781799"/>
              <a:gd name="connsiteY1264" fmla="*/ 638557 h 4566579"/>
              <a:gd name="connsiteX1265" fmla="*/ 2841786 w 4781799"/>
              <a:gd name="connsiteY1265" fmla="*/ 615389 h 4566579"/>
              <a:gd name="connsiteX1266" fmla="*/ 2854303 w 4781799"/>
              <a:gd name="connsiteY1266" fmla="*/ 596603 h 4566579"/>
              <a:gd name="connsiteX1267" fmla="*/ 2880411 w 4781799"/>
              <a:gd name="connsiteY1267" fmla="*/ 571556 h 4566579"/>
              <a:gd name="connsiteX1268" fmla="*/ 2889888 w 4781799"/>
              <a:gd name="connsiteY1268" fmla="*/ 561120 h 4566579"/>
              <a:gd name="connsiteX1269" fmla="*/ 2900796 w 4781799"/>
              <a:gd name="connsiteY1269" fmla="*/ 551101 h 4566579"/>
              <a:gd name="connsiteX1270" fmla="*/ 2917784 w 4781799"/>
              <a:gd name="connsiteY1270" fmla="*/ 568425 h 4566579"/>
              <a:gd name="connsiteX1271" fmla="*/ 2931375 w 4781799"/>
              <a:gd name="connsiteY1271" fmla="*/ 556945 h 4566579"/>
              <a:gd name="connsiteX1272" fmla="*/ 2944607 w 4781799"/>
              <a:gd name="connsiteY1272" fmla="*/ 551310 h 4566579"/>
              <a:gd name="connsiteX1273" fmla="*/ 2960343 w 4781799"/>
              <a:gd name="connsiteY1273" fmla="*/ 548805 h 4566579"/>
              <a:gd name="connsiteX1274" fmla="*/ 2977689 w 4781799"/>
              <a:gd name="connsiteY1274" fmla="*/ 550057 h 4566579"/>
              <a:gd name="connsiteX1275" fmla="*/ 2970178 w 4781799"/>
              <a:gd name="connsiteY1275" fmla="*/ 530855 h 4566579"/>
              <a:gd name="connsiteX1276" fmla="*/ 2949078 w 4781799"/>
              <a:gd name="connsiteY1276" fmla="*/ 526054 h 4566579"/>
              <a:gd name="connsiteX1277" fmla="*/ 2930838 w 4781799"/>
              <a:gd name="connsiteY1277" fmla="*/ 517287 h 4566579"/>
              <a:gd name="connsiteX1278" fmla="*/ 2924579 w 4781799"/>
              <a:gd name="connsiteY1278" fmla="*/ 504137 h 4566579"/>
              <a:gd name="connsiteX1279" fmla="*/ 2944786 w 4781799"/>
              <a:gd name="connsiteY1279" fmla="*/ 506642 h 4566579"/>
              <a:gd name="connsiteX1280" fmla="*/ 2974649 w 4781799"/>
              <a:gd name="connsiteY1280" fmla="*/ 506642 h 4566579"/>
              <a:gd name="connsiteX1281" fmla="*/ 3007015 w 4781799"/>
              <a:gd name="connsiteY1281" fmla="*/ 511861 h 4566579"/>
              <a:gd name="connsiteX1282" fmla="*/ 3037772 w 4781799"/>
              <a:gd name="connsiteY1282" fmla="*/ 517705 h 4566579"/>
              <a:gd name="connsiteX1283" fmla="*/ 3062628 w 4781799"/>
              <a:gd name="connsiteY1283" fmla="*/ 510608 h 4566579"/>
              <a:gd name="connsiteX1284" fmla="*/ 3048144 w 4781799"/>
              <a:gd name="connsiteY1284" fmla="*/ 499546 h 4566579"/>
              <a:gd name="connsiteX1285" fmla="*/ 3019175 w 4781799"/>
              <a:gd name="connsiteY1285" fmla="*/ 489945 h 4566579"/>
              <a:gd name="connsiteX1286" fmla="*/ 2994677 w 4781799"/>
              <a:gd name="connsiteY1286" fmla="*/ 477212 h 4566579"/>
              <a:gd name="connsiteX1287" fmla="*/ 2982338 w 4781799"/>
              <a:gd name="connsiteY1287" fmla="*/ 457174 h 4566579"/>
              <a:gd name="connsiteX1288" fmla="*/ 2975185 w 4781799"/>
              <a:gd name="connsiteY1288" fmla="*/ 430248 h 4566579"/>
              <a:gd name="connsiteX1289" fmla="*/ 2954085 w 4781799"/>
              <a:gd name="connsiteY1289" fmla="*/ 417725 h 4566579"/>
              <a:gd name="connsiteX1290" fmla="*/ 2940852 w 4781799"/>
              <a:gd name="connsiteY1290" fmla="*/ 387042 h 4566579"/>
              <a:gd name="connsiteX1291" fmla="*/ 2972682 w 4781799"/>
              <a:gd name="connsiteY1291" fmla="*/ 389547 h 4566579"/>
              <a:gd name="connsiteX1292" fmla="*/ 2994677 w 4781799"/>
              <a:gd name="connsiteY1292" fmla="*/ 397896 h 4566579"/>
              <a:gd name="connsiteX1293" fmla="*/ 3005942 w 4781799"/>
              <a:gd name="connsiteY1293" fmla="*/ 411463 h 4566579"/>
              <a:gd name="connsiteX1294" fmla="*/ 3037057 w 4781799"/>
              <a:gd name="connsiteY1294" fmla="*/ 421482 h 4566579"/>
              <a:gd name="connsiteX1295" fmla="*/ 3036163 w 4781799"/>
              <a:gd name="connsiteY1295" fmla="*/ 404575 h 4566579"/>
              <a:gd name="connsiteX1296" fmla="*/ 3026685 w 4781799"/>
              <a:gd name="connsiteY1296" fmla="*/ 386207 h 4566579"/>
              <a:gd name="connsiteX1297" fmla="*/ 3040633 w 4781799"/>
              <a:gd name="connsiteY1297" fmla="*/ 384955 h 4566579"/>
              <a:gd name="connsiteX1298" fmla="*/ 3073357 w 4781799"/>
              <a:gd name="connsiteY1298" fmla="*/ 380572 h 4566579"/>
              <a:gd name="connsiteX1299" fmla="*/ 3063880 w 4781799"/>
              <a:gd name="connsiteY1299" fmla="*/ 371805 h 4566579"/>
              <a:gd name="connsiteX1300" fmla="*/ 3027758 w 4781799"/>
              <a:gd name="connsiteY1300" fmla="*/ 358029 h 4566579"/>
              <a:gd name="connsiteX1301" fmla="*/ 3009161 w 4781799"/>
              <a:gd name="connsiteY1301" fmla="*/ 348636 h 4566579"/>
              <a:gd name="connsiteX1302" fmla="*/ 3015956 w 4781799"/>
              <a:gd name="connsiteY1302" fmla="*/ 328181 h 4566579"/>
              <a:gd name="connsiteX1303" fmla="*/ 2993246 w 4781799"/>
              <a:gd name="connsiteY1303" fmla="*/ 326094 h 4566579"/>
              <a:gd name="connsiteX1304" fmla="*/ 2977152 w 4781799"/>
              <a:gd name="connsiteY1304" fmla="*/ 317536 h 4566579"/>
              <a:gd name="connsiteX1305" fmla="*/ 2972145 w 4781799"/>
              <a:gd name="connsiteY1305" fmla="*/ 298334 h 4566579"/>
              <a:gd name="connsiteX1306" fmla="*/ 2970000 w 4781799"/>
              <a:gd name="connsiteY1306" fmla="*/ 278087 h 4566579"/>
              <a:gd name="connsiteX1307" fmla="*/ 2955515 w 4781799"/>
              <a:gd name="connsiteY1307" fmla="*/ 261389 h 4566579"/>
              <a:gd name="connsiteX1308" fmla="*/ 2939064 w 4781799"/>
              <a:gd name="connsiteY1308" fmla="*/ 255753 h 4566579"/>
              <a:gd name="connsiteX1309" fmla="*/ 2936560 w 4781799"/>
              <a:gd name="connsiteY1309" fmla="*/ 238220 h 4566579"/>
              <a:gd name="connsiteX1310" fmla="*/ 2955158 w 4781799"/>
              <a:gd name="connsiteY1310" fmla="*/ 243229 h 4566579"/>
              <a:gd name="connsiteX1311" fmla="*/ 2972145 w 4781799"/>
              <a:gd name="connsiteY1311" fmla="*/ 235507 h 4566579"/>
              <a:gd name="connsiteX1312" fmla="*/ 2953906 w 4781799"/>
              <a:gd name="connsiteY1312" fmla="*/ 228410 h 4566579"/>
              <a:gd name="connsiteX1313" fmla="*/ 2926546 w 4781799"/>
              <a:gd name="connsiteY1313" fmla="*/ 222983 h 4566579"/>
              <a:gd name="connsiteX1314" fmla="*/ 2909559 w 4781799"/>
              <a:gd name="connsiteY1314" fmla="*/ 222983 h 4566579"/>
              <a:gd name="connsiteX1315" fmla="*/ 2883451 w 4781799"/>
              <a:gd name="connsiteY1315" fmla="*/ 219226 h 4566579"/>
              <a:gd name="connsiteX1316" fmla="*/ 2854482 w 4781799"/>
              <a:gd name="connsiteY1316" fmla="*/ 219226 h 4566579"/>
              <a:gd name="connsiteX1317" fmla="*/ 2832845 w 4781799"/>
              <a:gd name="connsiteY1317" fmla="*/ 227158 h 4566579"/>
              <a:gd name="connsiteX1318" fmla="*/ 2814784 w 4781799"/>
              <a:gd name="connsiteY1318" fmla="*/ 229662 h 4566579"/>
              <a:gd name="connsiteX1319" fmla="*/ 2796008 w 4781799"/>
              <a:gd name="connsiteY1319" fmla="*/ 228410 h 4566579"/>
              <a:gd name="connsiteX1320" fmla="*/ 2771510 w 4781799"/>
              <a:gd name="connsiteY1320" fmla="*/ 219644 h 4566579"/>
              <a:gd name="connsiteX1321" fmla="*/ 2745760 w 4781799"/>
              <a:gd name="connsiteY1321" fmla="*/ 213591 h 4566579"/>
              <a:gd name="connsiteX1322" fmla="*/ 2731276 w 4781799"/>
              <a:gd name="connsiteY1322" fmla="*/ 197310 h 4566579"/>
              <a:gd name="connsiteX1323" fmla="*/ 2770616 w 4781799"/>
              <a:gd name="connsiteY1323" fmla="*/ 189796 h 4566579"/>
              <a:gd name="connsiteX1324" fmla="*/ 2802982 w 4781799"/>
              <a:gd name="connsiteY1324" fmla="*/ 198562 h 4566579"/>
              <a:gd name="connsiteX1325" fmla="*/ 2822474 w 4781799"/>
              <a:gd name="connsiteY1325" fmla="*/ 201067 h 4566579"/>
              <a:gd name="connsiteX1326" fmla="*/ 2843395 w 4781799"/>
              <a:gd name="connsiteY1326" fmla="*/ 202319 h 4566579"/>
              <a:gd name="connsiteX1327" fmla="*/ 2860741 w 4781799"/>
              <a:gd name="connsiteY1327" fmla="*/ 192509 h 4566579"/>
              <a:gd name="connsiteX1328" fmla="*/ 2896862 w 4781799"/>
              <a:gd name="connsiteY1328" fmla="*/ 194805 h 4566579"/>
              <a:gd name="connsiteX1329" fmla="*/ 2913850 w 4781799"/>
              <a:gd name="connsiteY1329" fmla="*/ 206911 h 4566579"/>
              <a:gd name="connsiteX1330" fmla="*/ 2927619 w 4781799"/>
              <a:gd name="connsiteY1330" fmla="*/ 205659 h 4566579"/>
              <a:gd name="connsiteX1331" fmla="*/ 2949793 w 4781799"/>
              <a:gd name="connsiteY1331" fmla="*/ 200023 h 4566579"/>
              <a:gd name="connsiteX1332" fmla="*/ 2974828 w 4781799"/>
              <a:gd name="connsiteY1332" fmla="*/ 189169 h 4566579"/>
              <a:gd name="connsiteX1333" fmla="*/ 3012559 w 4781799"/>
              <a:gd name="connsiteY1333" fmla="*/ 200023 h 4566579"/>
              <a:gd name="connsiteX1334" fmla="*/ 3037593 w 4781799"/>
              <a:gd name="connsiteY1334" fmla="*/ 217347 h 4566579"/>
              <a:gd name="connsiteX1335" fmla="*/ 3062449 w 4781799"/>
              <a:gd name="connsiteY1335" fmla="*/ 232793 h 4566579"/>
              <a:gd name="connsiteX1336" fmla="*/ 3079079 w 4781799"/>
              <a:gd name="connsiteY1336" fmla="*/ 216513 h 4566579"/>
              <a:gd name="connsiteX1337" fmla="*/ 3074788 w 4781799"/>
              <a:gd name="connsiteY1337" fmla="*/ 197936 h 4566579"/>
              <a:gd name="connsiteX1338" fmla="*/ 3089272 w 4781799"/>
              <a:gd name="connsiteY1338" fmla="*/ 194596 h 4566579"/>
              <a:gd name="connsiteX1339" fmla="*/ 3093385 w 4781799"/>
              <a:gd name="connsiteY1339" fmla="*/ 182699 h 4566579"/>
              <a:gd name="connsiteX1340" fmla="*/ 3081047 w 4781799"/>
              <a:gd name="connsiteY1340" fmla="*/ 178942 h 4566579"/>
              <a:gd name="connsiteX1341" fmla="*/ 3061913 w 4781799"/>
              <a:gd name="connsiteY1341" fmla="*/ 174767 h 4566579"/>
              <a:gd name="connsiteX1342" fmla="*/ 3045283 w 4781799"/>
              <a:gd name="connsiteY1342" fmla="*/ 166210 h 4566579"/>
              <a:gd name="connsiteX1343" fmla="*/ 3054045 w 4781799"/>
              <a:gd name="connsiteY1343" fmla="*/ 157443 h 4566579"/>
              <a:gd name="connsiteX1344" fmla="*/ 3068350 w 4781799"/>
              <a:gd name="connsiteY1344" fmla="*/ 149929 h 4566579"/>
              <a:gd name="connsiteX1345" fmla="*/ 2086563 w 4781799"/>
              <a:gd name="connsiteY1345" fmla="*/ 0 h 4566579"/>
              <a:gd name="connsiteX1346" fmla="*/ 2032208 w 4781799"/>
              <a:gd name="connsiteY1346" fmla="*/ 74687 h 4566579"/>
              <a:gd name="connsiteX1347" fmla="*/ 2001419 w 4781799"/>
              <a:gd name="connsiteY1347" fmla="*/ 90427 h 4566579"/>
              <a:gd name="connsiteX1348" fmla="*/ 1994348 w 4781799"/>
              <a:gd name="connsiteY1348" fmla="*/ 107829 h 4566579"/>
              <a:gd name="connsiteX1349" fmla="*/ 1961051 w 4781799"/>
              <a:gd name="connsiteY1349" fmla="*/ 111152 h 4566579"/>
              <a:gd name="connsiteX1350" fmla="*/ 1937332 w 4781799"/>
              <a:gd name="connsiteY1350" fmla="*/ 115445 h 4566579"/>
              <a:gd name="connsiteX1351" fmla="*/ 1910344 w 4781799"/>
              <a:gd name="connsiteY1351" fmla="*/ 121723 h 4566579"/>
              <a:gd name="connsiteX1352" fmla="*/ 1873929 w 4781799"/>
              <a:gd name="connsiteY1352" fmla="*/ 139541 h 4566579"/>
              <a:gd name="connsiteX1353" fmla="*/ 1852795 w 4781799"/>
              <a:gd name="connsiteY1353" fmla="*/ 132524 h 4566579"/>
              <a:gd name="connsiteX1354" fmla="*/ 1837058 w 4781799"/>
              <a:gd name="connsiteY1354" fmla="*/ 151173 h 4566579"/>
              <a:gd name="connsiteX1355" fmla="*/ 1847854 w 4781799"/>
              <a:gd name="connsiteY1355" fmla="*/ 158605 h 4566579"/>
              <a:gd name="connsiteX1356" fmla="*/ 1868684 w 4781799"/>
              <a:gd name="connsiteY1356" fmla="*/ 158605 h 4566579"/>
              <a:gd name="connsiteX1357" fmla="*/ 1893543 w 4781799"/>
              <a:gd name="connsiteY1357" fmla="*/ 149096 h 4566579"/>
              <a:gd name="connsiteX1358" fmla="*/ 1903046 w 4781799"/>
              <a:gd name="connsiteY1358" fmla="*/ 137048 h 4566579"/>
              <a:gd name="connsiteX1359" fmla="*/ 1922964 w 4781799"/>
              <a:gd name="connsiteY1359" fmla="*/ 130817 h 4566579"/>
              <a:gd name="connsiteX1360" fmla="*/ 1956641 w 4781799"/>
              <a:gd name="connsiteY1360" fmla="*/ 129570 h 4566579"/>
              <a:gd name="connsiteX1361" fmla="*/ 1969945 w 4781799"/>
              <a:gd name="connsiteY1361" fmla="*/ 127078 h 4566579"/>
              <a:gd name="connsiteX1362" fmla="*/ 1989407 w 4781799"/>
              <a:gd name="connsiteY1362" fmla="*/ 125877 h 4566579"/>
              <a:gd name="connsiteX1363" fmla="*/ 2019588 w 4781799"/>
              <a:gd name="connsiteY1363" fmla="*/ 127631 h 4566579"/>
              <a:gd name="connsiteX1364" fmla="*/ 2049465 w 4781799"/>
              <a:gd name="connsiteY1364" fmla="*/ 135432 h 4566579"/>
              <a:gd name="connsiteX1365" fmla="*/ 2058967 w 4781799"/>
              <a:gd name="connsiteY1365" fmla="*/ 154911 h 4566579"/>
              <a:gd name="connsiteX1366" fmla="*/ 2078125 w 4781799"/>
              <a:gd name="connsiteY1366" fmla="*/ 149973 h 4566579"/>
              <a:gd name="connsiteX1367" fmla="*/ 2077441 w 4781799"/>
              <a:gd name="connsiteY1367" fmla="*/ 168113 h 4566579"/>
              <a:gd name="connsiteX1368" fmla="*/ 2058283 w 4781799"/>
              <a:gd name="connsiteY1368" fmla="*/ 186392 h 4566579"/>
              <a:gd name="connsiteX1369" fmla="*/ 2020424 w 4781799"/>
              <a:gd name="connsiteY1369" fmla="*/ 200932 h 4566579"/>
              <a:gd name="connsiteX1370" fmla="*/ 2036161 w 4781799"/>
              <a:gd name="connsiteY1370" fmla="*/ 197194 h 4566579"/>
              <a:gd name="connsiteX1371" fmla="*/ 2036161 w 4781799"/>
              <a:gd name="connsiteY1371" fmla="*/ 211688 h 4566579"/>
              <a:gd name="connsiteX1372" fmla="*/ 2055622 w 4781799"/>
              <a:gd name="connsiteY1372" fmla="*/ 212934 h 4566579"/>
              <a:gd name="connsiteX1373" fmla="*/ 2070219 w 4781799"/>
              <a:gd name="connsiteY1373" fmla="*/ 212934 h 4566579"/>
              <a:gd name="connsiteX1374" fmla="*/ 2092113 w 4781799"/>
              <a:gd name="connsiteY1374" fmla="*/ 211688 h 4566579"/>
              <a:gd name="connsiteX1375" fmla="*/ 2117048 w 4781799"/>
              <a:gd name="connsiteY1375" fmla="*/ 212934 h 4566579"/>
              <a:gd name="connsiteX1376" fmla="*/ 2147761 w 4781799"/>
              <a:gd name="connsiteY1376" fmla="*/ 216673 h 4566579"/>
              <a:gd name="connsiteX1377" fmla="*/ 2163954 w 4781799"/>
              <a:gd name="connsiteY1377" fmla="*/ 229090 h 4566579"/>
              <a:gd name="connsiteX1378" fmla="*/ 2163954 w 4781799"/>
              <a:gd name="connsiteY1378" fmla="*/ 242384 h 4566579"/>
              <a:gd name="connsiteX1379" fmla="*/ 2152855 w 4781799"/>
              <a:gd name="connsiteY1379" fmla="*/ 257339 h 4566579"/>
              <a:gd name="connsiteX1380" fmla="*/ 2161902 w 4781799"/>
              <a:gd name="connsiteY1380" fmla="*/ 276034 h 4566579"/>
              <a:gd name="connsiteX1381" fmla="*/ 2187977 w 4781799"/>
              <a:gd name="connsiteY1381" fmla="*/ 282635 h 4566579"/>
              <a:gd name="connsiteX1382" fmla="*/ 2167755 w 4781799"/>
              <a:gd name="connsiteY1382" fmla="*/ 292467 h 4566579"/>
              <a:gd name="connsiteX1383" fmla="*/ 2145405 w 4781799"/>
              <a:gd name="connsiteY1383" fmla="*/ 298421 h 4566579"/>
              <a:gd name="connsiteX1384" fmla="*/ 2118873 w 4781799"/>
              <a:gd name="connsiteY1384" fmla="*/ 304653 h 4566579"/>
              <a:gd name="connsiteX1385" fmla="*/ 2095306 w 4781799"/>
              <a:gd name="connsiteY1385" fmla="*/ 310885 h 4566579"/>
              <a:gd name="connsiteX1386" fmla="*/ 2066266 w 4781799"/>
              <a:gd name="connsiteY1386" fmla="*/ 325886 h 4566579"/>
              <a:gd name="connsiteX1387" fmla="*/ 2048856 w 4781799"/>
              <a:gd name="connsiteY1387" fmla="*/ 345781 h 4566579"/>
              <a:gd name="connsiteX1388" fmla="*/ 2042699 w 4781799"/>
              <a:gd name="connsiteY1388" fmla="*/ 363091 h 4566579"/>
              <a:gd name="connsiteX1389" fmla="*/ 2032740 w 4781799"/>
              <a:gd name="connsiteY1389" fmla="*/ 375923 h 4566579"/>
              <a:gd name="connsiteX1390" fmla="*/ 2006664 w 4781799"/>
              <a:gd name="connsiteY1390" fmla="*/ 375923 h 4566579"/>
              <a:gd name="connsiteX1391" fmla="*/ 1983780 w 4781799"/>
              <a:gd name="connsiteY1391" fmla="*/ 391862 h 4566579"/>
              <a:gd name="connsiteX1392" fmla="*/ 1980555 w 4781799"/>
              <a:gd name="connsiteY1392" fmla="*/ 388384 h 4566579"/>
              <a:gd name="connsiteX1393" fmla="*/ 1962723 w 4781799"/>
              <a:gd name="connsiteY1393" fmla="*/ 406527 h 4566579"/>
              <a:gd name="connsiteX1394" fmla="*/ 1983780 w 4781799"/>
              <a:gd name="connsiteY1394" fmla="*/ 391862 h 4566579"/>
              <a:gd name="connsiteX1395" fmla="*/ 1987963 w 4781799"/>
              <a:gd name="connsiteY1395" fmla="*/ 396372 h 4566579"/>
              <a:gd name="connsiteX1396" fmla="*/ 1987506 w 4781799"/>
              <a:gd name="connsiteY1396" fmla="*/ 402788 h 4566579"/>
              <a:gd name="connsiteX1397" fmla="*/ 1979144 w 4781799"/>
              <a:gd name="connsiteY1397" fmla="*/ 411512 h 4566579"/>
              <a:gd name="connsiteX1398" fmla="*/ 1968349 w 4781799"/>
              <a:gd name="connsiteY1398" fmla="*/ 423560 h 4566579"/>
              <a:gd name="connsiteX1399" fmla="*/ 1940981 w 4781799"/>
              <a:gd name="connsiteY1399" fmla="*/ 431038 h 4566579"/>
              <a:gd name="connsiteX1400" fmla="*/ 1931022 w 4781799"/>
              <a:gd name="connsiteY1400" fmla="*/ 444332 h 4566579"/>
              <a:gd name="connsiteX1401" fmla="*/ 1910268 w 4781799"/>
              <a:gd name="connsiteY1401" fmla="*/ 450563 h 4566579"/>
              <a:gd name="connsiteX1402" fmla="*/ 1892783 w 4781799"/>
              <a:gd name="connsiteY1402" fmla="*/ 450563 h 4566579"/>
              <a:gd name="connsiteX1403" fmla="*/ 1867467 w 4781799"/>
              <a:gd name="connsiteY1403" fmla="*/ 466304 h 4566579"/>
              <a:gd name="connsiteX1404" fmla="*/ 1847549 w 4781799"/>
              <a:gd name="connsiteY1404" fmla="*/ 472535 h 4566579"/>
              <a:gd name="connsiteX1405" fmla="*/ 1833409 w 4781799"/>
              <a:gd name="connsiteY1405" fmla="*/ 497046 h 4566579"/>
              <a:gd name="connsiteX1406" fmla="*/ 1817217 w 4781799"/>
              <a:gd name="connsiteY1406" fmla="*/ 518233 h 4566579"/>
              <a:gd name="connsiteX1407" fmla="*/ 1802620 w 4781799"/>
              <a:gd name="connsiteY1407" fmla="*/ 536466 h 4566579"/>
              <a:gd name="connsiteX1408" fmla="*/ 1774492 w 4781799"/>
              <a:gd name="connsiteY1408" fmla="*/ 542697 h 4566579"/>
              <a:gd name="connsiteX1409" fmla="*/ 1705920 w 4781799"/>
              <a:gd name="connsiteY1409" fmla="*/ 545190 h 4566579"/>
              <a:gd name="connsiteX1410" fmla="*/ 1649816 w 4781799"/>
              <a:gd name="connsiteY1410" fmla="*/ 547683 h 4566579"/>
              <a:gd name="connsiteX1411" fmla="*/ 1631570 w 4781799"/>
              <a:gd name="connsiteY1411" fmla="*/ 544359 h 4566579"/>
              <a:gd name="connsiteX1412" fmla="*/ 1606635 w 4781799"/>
              <a:gd name="connsiteY1412" fmla="*/ 548098 h 4566579"/>
              <a:gd name="connsiteX1413" fmla="*/ 1570600 w 4781799"/>
              <a:gd name="connsiteY1413" fmla="*/ 560562 h 4566579"/>
              <a:gd name="connsiteX1414" fmla="*/ 1531145 w 4781799"/>
              <a:gd name="connsiteY1414" fmla="*/ 573855 h 4566579"/>
              <a:gd name="connsiteX1415" fmla="*/ 1520274 w 4781799"/>
              <a:gd name="connsiteY1415" fmla="*/ 582164 h 4566579"/>
              <a:gd name="connsiteX1416" fmla="*/ 1489181 w 4781799"/>
              <a:gd name="connsiteY1416" fmla="*/ 575932 h 4566579"/>
              <a:gd name="connsiteX1417" fmla="*/ 1449877 w 4781799"/>
              <a:gd name="connsiteY1417" fmla="*/ 575932 h 4566579"/>
              <a:gd name="connsiteX1418" fmla="*/ 1437409 w 4781799"/>
              <a:gd name="connsiteY1418" fmla="*/ 578425 h 4566579"/>
              <a:gd name="connsiteX1419" fmla="*/ 1417111 w 4781799"/>
              <a:gd name="connsiteY1419" fmla="*/ 598366 h 4566579"/>
              <a:gd name="connsiteX1420" fmla="*/ 1391340 w 4781799"/>
              <a:gd name="connsiteY1420" fmla="*/ 620799 h 4566579"/>
              <a:gd name="connsiteX1421" fmla="*/ 1370130 w 4781799"/>
              <a:gd name="connsiteY1421" fmla="*/ 633262 h 4566579"/>
              <a:gd name="connsiteX1422" fmla="*/ 1341013 w 4781799"/>
              <a:gd name="connsiteY1422" fmla="*/ 645310 h 4566579"/>
              <a:gd name="connsiteX1423" fmla="*/ 1301634 w 4781799"/>
              <a:gd name="connsiteY1423" fmla="*/ 663958 h 4566579"/>
              <a:gd name="connsiteX1424" fmla="*/ 1278447 w 4781799"/>
              <a:gd name="connsiteY1424" fmla="*/ 674298 h 4566579"/>
              <a:gd name="connsiteX1425" fmla="*/ 1252827 w 4781799"/>
              <a:gd name="connsiteY1425" fmla="*/ 689623 h 4566579"/>
              <a:gd name="connsiteX1426" fmla="*/ 1237471 w 4781799"/>
              <a:gd name="connsiteY1426" fmla="*/ 680530 h 4566579"/>
              <a:gd name="connsiteX1427" fmla="*/ 1248646 w 4781799"/>
              <a:gd name="connsiteY1427" fmla="*/ 652695 h 4566579"/>
              <a:gd name="connsiteX1428" fmla="*/ 1241576 w 4781799"/>
              <a:gd name="connsiteY1428" fmla="*/ 633170 h 4566579"/>
              <a:gd name="connsiteX1429" fmla="*/ 1246593 w 4781799"/>
              <a:gd name="connsiteY1429" fmla="*/ 611152 h 4566579"/>
              <a:gd name="connsiteX1430" fmla="*/ 1261570 w 4781799"/>
              <a:gd name="connsiteY1430" fmla="*/ 597442 h 4566579"/>
              <a:gd name="connsiteX1431" fmla="*/ 1281032 w 4781799"/>
              <a:gd name="connsiteY1431" fmla="*/ 572516 h 4566579"/>
              <a:gd name="connsiteX1432" fmla="*/ 1295628 w 4781799"/>
              <a:gd name="connsiteY1432" fmla="*/ 559638 h 4566579"/>
              <a:gd name="connsiteX1433" fmla="*/ 1314329 w 4781799"/>
              <a:gd name="connsiteY1433" fmla="*/ 536789 h 4566579"/>
              <a:gd name="connsiteX1434" fmla="*/ 1340025 w 4781799"/>
              <a:gd name="connsiteY1434" fmla="*/ 521879 h 4566579"/>
              <a:gd name="connsiteX1435" fmla="*/ 1354165 w 4781799"/>
              <a:gd name="connsiteY1435" fmla="*/ 502769 h 4566579"/>
              <a:gd name="connsiteX1436" fmla="*/ 1368229 w 4781799"/>
              <a:gd name="connsiteY1436" fmla="*/ 487537 h 4566579"/>
              <a:gd name="connsiteX1437" fmla="*/ 1389667 w 4781799"/>
              <a:gd name="connsiteY1437" fmla="*/ 467827 h 4566579"/>
              <a:gd name="connsiteX1438" fmla="*/ 1405784 w 4781799"/>
              <a:gd name="connsiteY1438" fmla="*/ 454163 h 4566579"/>
              <a:gd name="connsiteX1439" fmla="*/ 1433532 w 4781799"/>
              <a:gd name="connsiteY1439" fmla="*/ 442162 h 4566579"/>
              <a:gd name="connsiteX1440" fmla="*/ 1452158 w 4781799"/>
              <a:gd name="connsiteY1440" fmla="*/ 437177 h 4566579"/>
              <a:gd name="connsiteX1441" fmla="*/ 1472988 w 4781799"/>
              <a:gd name="connsiteY1441" fmla="*/ 428868 h 4566579"/>
              <a:gd name="connsiteX1442" fmla="*/ 1501496 w 4781799"/>
              <a:gd name="connsiteY1442" fmla="*/ 420144 h 4566579"/>
              <a:gd name="connsiteX1443" fmla="*/ 1519818 w 4781799"/>
              <a:gd name="connsiteY1443" fmla="*/ 411836 h 4566579"/>
              <a:gd name="connsiteX1444" fmla="*/ 1554560 w 4781799"/>
              <a:gd name="connsiteY1444" fmla="*/ 409389 h 4566579"/>
              <a:gd name="connsiteX1445" fmla="*/ 1561858 w 4781799"/>
              <a:gd name="connsiteY1445" fmla="*/ 399418 h 4566579"/>
              <a:gd name="connsiteX1446" fmla="*/ 1568016 w 4781799"/>
              <a:gd name="connsiteY1446" fmla="*/ 388294 h 4566579"/>
              <a:gd name="connsiteX1447" fmla="*/ 1588694 w 4781799"/>
              <a:gd name="connsiteY1447" fmla="*/ 387048 h 4566579"/>
              <a:gd name="connsiteX1448" fmla="*/ 1605723 w 4781799"/>
              <a:gd name="connsiteY1448" fmla="*/ 378739 h 4566579"/>
              <a:gd name="connsiteX1449" fmla="*/ 1612793 w 4781799"/>
              <a:gd name="connsiteY1449" fmla="*/ 362675 h 4566579"/>
              <a:gd name="connsiteX1450" fmla="*/ 1596524 w 4781799"/>
              <a:gd name="connsiteY1450" fmla="*/ 361429 h 4566579"/>
              <a:gd name="connsiteX1451" fmla="*/ 1591659 w 4781799"/>
              <a:gd name="connsiteY1451" fmla="*/ 345320 h 4566579"/>
              <a:gd name="connsiteX1452" fmla="*/ 1626021 w 4781799"/>
              <a:gd name="connsiteY1452" fmla="*/ 337841 h 4566579"/>
              <a:gd name="connsiteX1453" fmla="*/ 1645178 w 4781799"/>
              <a:gd name="connsiteY1453" fmla="*/ 328287 h 4566579"/>
              <a:gd name="connsiteX1454" fmla="*/ 1658862 w 4781799"/>
              <a:gd name="connsiteY1454" fmla="*/ 317116 h 4566579"/>
              <a:gd name="connsiteX1455" fmla="*/ 1672470 w 4781799"/>
              <a:gd name="connsiteY1455" fmla="*/ 305946 h 4566579"/>
              <a:gd name="connsiteX1456" fmla="*/ 1706072 w 4781799"/>
              <a:gd name="connsiteY1456" fmla="*/ 292236 h 4566579"/>
              <a:gd name="connsiteX1457" fmla="*/ 1727206 w 4781799"/>
              <a:gd name="connsiteY1457" fmla="*/ 287251 h 4566579"/>
              <a:gd name="connsiteX1458" fmla="*/ 1757083 w 4781799"/>
              <a:gd name="connsiteY1458" fmla="*/ 278527 h 4566579"/>
              <a:gd name="connsiteX1459" fmla="*/ 1774492 w 4781799"/>
              <a:gd name="connsiteY1459" fmla="*/ 259139 h 4566579"/>
              <a:gd name="connsiteX1460" fmla="*/ 1758375 w 4781799"/>
              <a:gd name="connsiteY1460" fmla="*/ 238045 h 4566579"/>
              <a:gd name="connsiteX1461" fmla="*/ 1768334 w 4781799"/>
              <a:gd name="connsiteY1461" fmla="*/ 228905 h 4566579"/>
              <a:gd name="connsiteX1462" fmla="*/ 1786960 w 4781799"/>
              <a:gd name="connsiteY1462" fmla="*/ 220643 h 4566579"/>
              <a:gd name="connsiteX1463" fmla="*/ 1813035 w 4781799"/>
              <a:gd name="connsiteY1463" fmla="*/ 213211 h 4566579"/>
              <a:gd name="connsiteX1464" fmla="*/ 1827632 w 4781799"/>
              <a:gd name="connsiteY1464" fmla="*/ 213211 h 4566579"/>
              <a:gd name="connsiteX1465" fmla="*/ 1840860 w 4781799"/>
              <a:gd name="connsiteY1465" fmla="*/ 206980 h 4566579"/>
              <a:gd name="connsiteX1466" fmla="*/ 1895900 w 4781799"/>
              <a:gd name="connsiteY1466" fmla="*/ 207349 h 4566579"/>
              <a:gd name="connsiteX1467" fmla="*/ 1938624 w 4781799"/>
              <a:gd name="connsiteY1467" fmla="*/ 210257 h 4566579"/>
              <a:gd name="connsiteX1468" fmla="*/ 1958922 w 4781799"/>
              <a:gd name="connsiteY1468" fmla="*/ 209011 h 4566579"/>
              <a:gd name="connsiteX1469" fmla="*/ 1976787 w 4781799"/>
              <a:gd name="connsiteY1469" fmla="*/ 209011 h 4566579"/>
              <a:gd name="connsiteX1470" fmla="*/ 2000430 w 4781799"/>
              <a:gd name="connsiteY1470" fmla="*/ 210672 h 4566579"/>
              <a:gd name="connsiteX1471" fmla="*/ 2002939 w 4781799"/>
              <a:gd name="connsiteY1471" fmla="*/ 197009 h 4566579"/>
              <a:gd name="connsiteX1472" fmla="*/ 1965156 w 4781799"/>
              <a:gd name="connsiteY1472" fmla="*/ 192439 h 4566579"/>
              <a:gd name="connsiteX1473" fmla="*/ 1938168 w 4781799"/>
              <a:gd name="connsiteY1473" fmla="*/ 191193 h 4566579"/>
              <a:gd name="connsiteX1474" fmla="*/ 1901981 w 4781799"/>
              <a:gd name="connsiteY1474" fmla="*/ 191193 h 4566579"/>
              <a:gd name="connsiteX1475" fmla="*/ 1872485 w 4781799"/>
              <a:gd name="connsiteY1475" fmla="*/ 192439 h 4566579"/>
              <a:gd name="connsiteX1476" fmla="*/ 1838047 w 4781799"/>
              <a:gd name="connsiteY1476" fmla="*/ 192439 h 4566579"/>
              <a:gd name="connsiteX1477" fmla="*/ 1813491 w 4781799"/>
              <a:gd name="connsiteY1477" fmla="*/ 197425 h 4566579"/>
              <a:gd name="connsiteX1478" fmla="*/ 1787340 w 4781799"/>
              <a:gd name="connsiteY1478" fmla="*/ 195393 h 4566579"/>
              <a:gd name="connsiteX1479" fmla="*/ 1799275 w 4781799"/>
              <a:gd name="connsiteY1479" fmla="*/ 176837 h 4566579"/>
              <a:gd name="connsiteX1480" fmla="*/ 1808854 w 4781799"/>
              <a:gd name="connsiteY1480" fmla="*/ 164374 h 4566579"/>
              <a:gd name="connsiteX1481" fmla="*/ 1790989 w 4781799"/>
              <a:gd name="connsiteY1481" fmla="*/ 160635 h 4566579"/>
              <a:gd name="connsiteX1482" fmla="*/ 1777305 w 4781799"/>
              <a:gd name="connsiteY1482" fmla="*/ 175545 h 4566579"/>
              <a:gd name="connsiteX1483" fmla="*/ 1770235 w 4781799"/>
              <a:gd name="connsiteY1483" fmla="*/ 190085 h 4566579"/>
              <a:gd name="connsiteX1484" fmla="*/ 1741574 w 4781799"/>
              <a:gd name="connsiteY1484" fmla="*/ 208780 h 4566579"/>
              <a:gd name="connsiteX1485" fmla="*/ 1719984 w 4781799"/>
              <a:gd name="connsiteY1485" fmla="*/ 194332 h 4566579"/>
              <a:gd name="connsiteX1486" fmla="*/ 1730779 w 4781799"/>
              <a:gd name="connsiteY1486" fmla="*/ 180622 h 4566579"/>
              <a:gd name="connsiteX1487" fmla="*/ 1741042 w 4781799"/>
              <a:gd name="connsiteY1487" fmla="*/ 172452 h 4566579"/>
              <a:gd name="connsiteX1488" fmla="*/ 1761644 w 4781799"/>
              <a:gd name="connsiteY1488" fmla="*/ 161282 h 4566579"/>
              <a:gd name="connsiteX1489" fmla="*/ 1772059 w 4781799"/>
              <a:gd name="connsiteY1489" fmla="*/ 138986 h 4566579"/>
              <a:gd name="connsiteX1490" fmla="*/ 1753814 w 4781799"/>
              <a:gd name="connsiteY1490" fmla="*/ 141894 h 4566579"/>
              <a:gd name="connsiteX1491" fmla="*/ 1731768 w 4781799"/>
              <a:gd name="connsiteY1491" fmla="*/ 146880 h 4566579"/>
              <a:gd name="connsiteX1492" fmla="*/ 1703563 w 4781799"/>
              <a:gd name="connsiteY1492" fmla="*/ 153850 h 4566579"/>
              <a:gd name="connsiteX1493" fmla="*/ 1657114 w 4781799"/>
              <a:gd name="connsiteY1493" fmla="*/ 165990 h 4566579"/>
              <a:gd name="connsiteX1494" fmla="*/ 1632635 w 4781799"/>
              <a:gd name="connsiteY1494" fmla="*/ 182146 h 4566579"/>
              <a:gd name="connsiteX1495" fmla="*/ 1669961 w 4781799"/>
              <a:gd name="connsiteY1495" fmla="*/ 182792 h 4566579"/>
              <a:gd name="connsiteX1496" fmla="*/ 1693148 w 4781799"/>
              <a:gd name="connsiteY1496" fmla="*/ 181730 h 4566579"/>
              <a:gd name="connsiteX1497" fmla="*/ 1693148 w 4781799"/>
              <a:gd name="connsiteY1497" fmla="*/ 195578 h 4566579"/>
              <a:gd name="connsiteX1498" fmla="*/ 1686990 w 4781799"/>
              <a:gd name="connsiteY1498" fmla="*/ 214365 h 4566579"/>
              <a:gd name="connsiteX1499" fmla="*/ 1669125 w 4781799"/>
              <a:gd name="connsiteY1499" fmla="*/ 236383 h 4566579"/>
              <a:gd name="connsiteX1500" fmla="*/ 1652932 w 4781799"/>
              <a:gd name="connsiteY1500" fmla="*/ 248893 h 4566579"/>
              <a:gd name="connsiteX1501" fmla="*/ 1632178 w 4781799"/>
              <a:gd name="connsiteY1501" fmla="*/ 260109 h 4566579"/>
              <a:gd name="connsiteX1502" fmla="*/ 1603518 w 4781799"/>
              <a:gd name="connsiteY1502" fmla="*/ 267402 h 4566579"/>
              <a:gd name="connsiteX1503" fmla="*/ 1569840 w 4781799"/>
              <a:gd name="connsiteY1503" fmla="*/ 291220 h 4566579"/>
              <a:gd name="connsiteX1504" fmla="*/ 1562010 w 4781799"/>
              <a:gd name="connsiteY1504" fmla="*/ 301652 h 4566579"/>
              <a:gd name="connsiteX1505" fmla="*/ 1539583 w 4781799"/>
              <a:gd name="connsiteY1505" fmla="*/ 316609 h 4566579"/>
              <a:gd name="connsiteX1506" fmla="*/ 1508414 w 4781799"/>
              <a:gd name="connsiteY1506" fmla="*/ 327779 h 4566579"/>
              <a:gd name="connsiteX1507" fmla="*/ 1478613 w 4781799"/>
              <a:gd name="connsiteY1507" fmla="*/ 341350 h 4566579"/>
              <a:gd name="connsiteX1508" fmla="*/ 1462421 w 4781799"/>
              <a:gd name="connsiteY1508" fmla="*/ 350028 h 4566579"/>
              <a:gd name="connsiteX1509" fmla="*/ 1445392 w 4781799"/>
              <a:gd name="connsiteY1509" fmla="*/ 366045 h 4566579"/>
              <a:gd name="connsiteX1510" fmla="*/ 1428743 w 4781799"/>
              <a:gd name="connsiteY1510" fmla="*/ 385570 h 4566579"/>
              <a:gd name="connsiteX1511" fmla="*/ 1416351 w 4781799"/>
              <a:gd name="connsiteY1511" fmla="*/ 400111 h 4566579"/>
              <a:gd name="connsiteX1512" fmla="*/ 1391872 w 4781799"/>
              <a:gd name="connsiteY1512" fmla="*/ 424621 h 4566579"/>
              <a:gd name="connsiteX1513" fmla="*/ 1376516 w 4781799"/>
              <a:gd name="connsiteY1513" fmla="*/ 432931 h 4566579"/>
              <a:gd name="connsiteX1514" fmla="*/ 1359106 w 4781799"/>
              <a:gd name="connsiteY1514" fmla="*/ 440408 h 4566579"/>
              <a:gd name="connsiteX1515" fmla="*/ 1327937 w 4781799"/>
              <a:gd name="connsiteY1515" fmla="*/ 434592 h 4566579"/>
              <a:gd name="connsiteX1516" fmla="*/ 1337060 w 4781799"/>
              <a:gd name="connsiteY1516" fmla="*/ 422590 h 4566579"/>
              <a:gd name="connsiteX1517" fmla="*/ 1361539 w 4781799"/>
              <a:gd name="connsiteY1517" fmla="*/ 411374 h 4566579"/>
              <a:gd name="connsiteX1518" fmla="*/ 1380089 w 4781799"/>
              <a:gd name="connsiteY1518" fmla="*/ 401450 h 4566579"/>
              <a:gd name="connsiteX1519" fmla="*/ 1372714 w 4781799"/>
              <a:gd name="connsiteY1519" fmla="*/ 387786 h 4566579"/>
              <a:gd name="connsiteX1520" fmla="*/ 1345346 w 4781799"/>
              <a:gd name="connsiteY1520" fmla="*/ 402327 h 4566579"/>
              <a:gd name="connsiteX1521" fmla="*/ 1330370 w 4781799"/>
              <a:gd name="connsiteY1521" fmla="*/ 411051 h 4566579"/>
              <a:gd name="connsiteX1522" fmla="*/ 1303382 w 4781799"/>
              <a:gd name="connsiteY1522" fmla="*/ 430576 h 4566579"/>
              <a:gd name="connsiteX1523" fmla="*/ 1304598 w 4781799"/>
              <a:gd name="connsiteY1523" fmla="*/ 446363 h 4566579"/>
              <a:gd name="connsiteX1524" fmla="*/ 1278295 w 4781799"/>
              <a:gd name="connsiteY1524" fmla="*/ 464411 h 4566579"/>
              <a:gd name="connsiteX1525" fmla="*/ 1264991 w 4781799"/>
              <a:gd name="connsiteY1525" fmla="*/ 471473 h 4566579"/>
              <a:gd name="connsiteX1526" fmla="*/ 1239675 w 4781799"/>
              <a:gd name="connsiteY1526" fmla="*/ 473966 h 4566579"/>
              <a:gd name="connsiteX1527" fmla="*/ 1225991 w 4781799"/>
              <a:gd name="connsiteY1527" fmla="*/ 478951 h 4566579"/>
              <a:gd name="connsiteX1528" fmla="*/ 1207746 w 4781799"/>
              <a:gd name="connsiteY1528" fmla="*/ 491414 h 4566579"/>
              <a:gd name="connsiteX1529" fmla="*/ 1186992 w 4781799"/>
              <a:gd name="connsiteY1529" fmla="*/ 503877 h 4566579"/>
              <a:gd name="connsiteX1530" fmla="*/ 1178630 w 4781799"/>
              <a:gd name="connsiteY1530" fmla="*/ 493076 h 4566579"/>
              <a:gd name="connsiteX1531" fmla="*/ 1191097 w 4781799"/>
              <a:gd name="connsiteY1531" fmla="*/ 476043 h 4566579"/>
              <a:gd name="connsiteX1532" fmla="*/ 1212307 w 4781799"/>
              <a:gd name="connsiteY1532" fmla="*/ 462334 h 4566579"/>
              <a:gd name="connsiteX1533" fmla="*/ 1223483 w 4781799"/>
              <a:gd name="connsiteY1533" fmla="*/ 454994 h 4566579"/>
              <a:gd name="connsiteX1534" fmla="*/ 1224623 w 4781799"/>
              <a:gd name="connsiteY1534" fmla="*/ 441700 h 4566579"/>
              <a:gd name="connsiteX1535" fmla="*/ 1246746 w 4781799"/>
              <a:gd name="connsiteY1535" fmla="*/ 413312 h 4566579"/>
              <a:gd name="connsiteX1536" fmla="*/ 1271225 w 4781799"/>
              <a:gd name="connsiteY1536" fmla="*/ 395495 h 4566579"/>
              <a:gd name="connsiteX1537" fmla="*/ 1289090 w 4781799"/>
              <a:gd name="connsiteY1537" fmla="*/ 386355 h 4566579"/>
              <a:gd name="connsiteX1538" fmla="*/ 1295324 w 4781799"/>
              <a:gd name="connsiteY1538" fmla="*/ 373523 h 4566579"/>
              <a:gd name="connsiteX1539" fmla="*/ 1270845 w 4781799"/>
              <a:gd name="connsiteY1539" fmla="*/ 372323 h 4566579"/>
              <a:gd name="connsiteX1540" fmla="*/ 1257617 w 4781799"/>
              <a:gd name="connsiteY1540" fmla="*/ 374677 h 4566579"/>
              <a:gd name="connsiteX1541" fmla="*/ 1214132 w 4781799"/>
              <a:gd name="connsiteY1541" fmla="*/ 376477 h 4566579"/>
              <a:gd name="connsiteX1542" fmla="*/ 1203717 w 4781799"/>
              <a:gd name="connsiteY1542" fmla="*/ 385155 h 4566579"/>
              <a:gd name="connsiteX1543" fmla="*/ 1147993 w 4781799"/>
              <a:gd name="connsiteY1543" fmla="*/ 412112 h 4566579"/>
              <a:gd name="connsiteX1544" fmla="*/ 1181594 w 4781799"/>
              <a:gd name="connsiteY1544" fmla="*/ 407542 h 4566579"/>
              <a:gd name="connsiteX1545" fmla="*/ 1206454 w 4781799"/>
              <a:gd name="connsiteY1545" fmla="*/ 396695 h 4566579"/>
              <a:gd name="connsiteX1546" fmla="*/ 1238839 w 4781799"/>
              <a:gd name="connsiteY1546" fmla="*/ 383632 h 4566579"/>
              <a:gd name="connsiteX1547" fmla="*/ 1230097 w 4781799"/>
              <a:gd name="connsiteY1547" fmla="*/ 412389 h 4566579"/>
              <a:gd name="connsiteX1548" fmla="*/ 1216413 w 4781799"/>
              <a:gd name="connsiteY1548" fmla="*/ 428960 h 4566579"/>
              <a:gd name="connsiteX1549" fmla="*/ 1212155 w 4781799"/>
              <a:gd name="connsiteY1549" fmla="*/ 433622 h 4566579"/>
              <a:gd name="connsiteX1550" fmla="*/ 1207746 w 4781799"/>
              <a:gd name="connsiteY1550" fmla="*/ 438100 h 4566579"/>
              <a:gd name="connsiteX1551" fmla="*/ 1177641 w 4781799"/>
              <a:gd name="connsiteY1551" fmla="*/ 461734 h 4566579"/>
              <a:gd name="connsiteX1552" fmla="*/ 1160688 w 4781799"/>
              <a:gd name="connsiteY1552" fmla="*/ 472904 h 4566579"/>
              <a:gd name="connsiteX1553" fmla="*/ 1143659 w 4781799"/>
              <a:gd name="connsiteY1553" fmla="*/ 484998 h 4566579"/>
              <a:gd name="connsiteX1554" fmla="*/ 1117964 w 4781799"/>
              <a:gd name="connsiteY1554" fmla="*/ 502446 h 4566579"/>
              <a:gd name="connsiteX1555" fmla="*/ 1103444 w 4781799"/>
              <a:gd name="connsiteY1555" fmla="*/ 509140 h 4566579"/>
              <a:gd name="connsiteX1556" fmla="*/ 1079801 w 4781799"/>
              <a:gd name="connsiteY1556" fmla="*/ 533188 h 4566579"/>
              <a:gd name="connsiteX1557" fmla="*/ 1088011 w 4781799"/>
              <a:gd name="connsiteY1557" fmla="*/ 544821 h 4566579"/>
              <a:gd name="connsiteX1558" fmla="*/ 1103368 w 4781799"/>
              <a:gd name="connsiteY1558" fmla="*/ 544821 h 4566579"/>
              <a:gd name="connsiteX1559" fmla="*/ 1137806 w 4781799"/>
              <a:gd name="connsiteY1559" fmla="*/ 525018 h 4566579"/>
              <a:gd name="connsiteX1560" fmla="*/ 1157571 w 4781799"/>
              <a:gd name="connsiteY1560" fmla="*/ 518002 h 4566579"/>
              <a:gd name="connsiteX1561" fmla="*/ 1151338 w 4781799"/>
              <a:gd name="connsiteY1561" fmla="*/ 530511 h 4566579"/>
              <a:gd name="connsiteX1562" fmla="*/ 1132256 w 4781799"/>
              <a:gd name="connsiteY1562" fmla="*/ 557561 h 4566579"/>
              <a:gd name="connsiteX1563" fmla="*/ 1120625 w 4781799"/>
              <a:gd name="connsiteY1563" fmla="*/ 570393 h 4566579"/>
              <a:gd name="connsiteX1564" fmla="*/ 1095689 w 4781799"/>
              <a:gd name="connsiteY1564" fmla="*/ 585303 h 4566579"/>
              <a:gd name="connsiteX1565" fmla="*/ 1056690 w 4781799"/>
              <a:gd name="connsiteY1565" fmla="*/ 618353 h 4566579"/>
              <a:gd name="connsiteX1566" fmla="*/ 1012141 w 4781799"/>
              <a:gd name="connsiteY1566" fmla="*/ 660404 h 4566579"/>
              <a:gd name="connsiteX1567" fmla="*/ 1004691 w 4781799"/>
              <a:gd name="connsiteY1567" fmla="*/ 674944 h 4566579"/>
              <a:gd name="connsiteX1568" fmla="*/ 999673 w 4781799"/>
              <a:gd name="connsiteY1568" fmla="*/ 690731 h 4566579"/>
              <a:gd name="connsiteX1569" fmla="*/ 992679 w 4781799"/>
              <a:gd name="connsiteY1569" fmla="*/ 717734 h 4566579"/>
              <a:gd name="connsiteX1570" fmla="*/ 977399 w 4781799"/>
              <a:gd name="connsiteY1570" fmla="*/ 723504 h 4566579"/>
              <a:gd name="connsiteX1571" fmla="*/ 961966 w 4781799"/>
              <a:gd name="connsiteY1571" fmla="*/ 734859 h 4566579"/>
              <a:gd name="connsiteX1572" fmla="*/ 955732 w 4781799"/>
              <a:gd name="connsiteY1572" fmla="*/ 764632 h 4566579"/>
              <a:gd name="connsiteX1573" fmla="*/ 936271 w 4781799"/>
              <a:gd name="connsiteY1573" fmla="*/ 791635 h 4566579"/>
              <a:gd name="connsiteX1574" fmla="*/ 928820 w 4781799"/>
              <a:gd name="connsiteY1574" fmla="*/ 801560 h 4566579"/>
              <a:gd name="connsiteX1575" fmla="*/ 892254 w 4781799"/>
              <a:gd name="connsiteY1575" fmla="*/ 833502 h 4566579"/>
              <a:gd name="connsiteX1576" fmla="*/ 866482 w 4781799"/>
              <a:gd name="connsiteY1576" fmla="*/ 849704 h 4566579"/>
              <a:gd name="connsiteX1577" fmla="*/ 843675 w 4781799"/>
              <a:gd name="connsiteY1577" fmla="*/ 858013 h 4566579"/>
              <a:gd name="connsiteX1578" fmla="*/ 832500 w 4781799"/>
              <a:gd name="connsiteY1578" fmla="*/ 865491 h 4566579"/>
              <a:gd name="connsiteX1579" fmla="*/ 830067 w 4781799"/>
              <a:gd name="connsiteY1579" fmla="*/ 882893 h 4566579"/>
              <a:gd name="connsiteX1580" fmla="*/ 839874 w 4781799"/>
              <a:gd name="connsiteY1580" fmla="*/ 894479 h 4566579"/>
              <a:gd name="connsiteX1581" fmla="*/ 818816 w 4781799"/>
              <a:gd name="connsiteY1581" fmla="*/ 911419 h 4566579"/>
              <a:gd name="connsiteX1582" fmla="*/ 815167 w 4781799"/>
              <a:gd name="connsiteY1582" fmla="*/ 926329 h 4566579"/>
              <a:gd name="connsiteX1583" fmla="*/ 806881 w 4781799"/>
              <a:gd name="connsiteY1583" fmla="*/ 941238 h 4566579"/>
              <a:gd name="connsiteX1584" fmla="*/ 808097 w 4781799"/>
              <a:gd name="connsiteY1584" fmla="*/ 958640 h 4566579"/>
              <a:gd name="connsiteX1585" fmla="*/ 783314 w 4781799"/>
              <a:gd name="connsiteY1585" fmla="*/ 984674 h 4566579"/>
              <a:gd name="connsiteX1586" fmla="*/ 755794 w 4781799"/>
              <a:gd name="connsiteY1586" fmla="*/ 997045 h 4566579"/>
              <a:gd name="connsiteX1587" fmla="*/ 752449 w 4781799"/>
              <a:gd name="connsiteY1587" fmla="*/ 984813 h 4566579"/>
              <a:gd name="connsiteX1588" fmla="*/ 769782 w 4781799"/>
              <a:gd name="connsiteY1588" fmla="*/ 963672 h 4566579"/>
              <a:gd name="connsiteX1589" fmla="*/ 743858 w 4781799"/>
              <a:gd name="connsiteY1589" fmla="*/ 968703 h 4566579"/>
              <a:gd name="connsiteX1590" fmla="*/ 743858 w 4781799"/>
              <a:gd name="connsiteY1590" fmla="*/ 952224 h 4566579"/>
              <a:gd name="connsiteX1591" fmla="*/ 753437 w 4781799"/>
              <a:gd name="connsiteY1591" fmla="*/ 944746 h 4566579"/>
              <a:gd name="connsiteX1592" fmla="*/ 743554 w 4781799"/>
              <a:gd name="connsiteY1592" fmla="*/ 914143 h 4566579"/>
              <a:gd name="connsiteX1593" fmla="*/ 750548 w 4781799"/>
              <a:gd name="connsiteY1593" fmla="*/ 898402 h 4566579"/>
              <a:gd name="connsiteX1594" fmla="*/ 765525 w 4781799"/>
              <a:gd name="connsiteY1594" fmla="*/ 880539 h 4566579"/>
              <a:gd name="connsiteX1595" fmla="*/ 782554 w 4781799"/>
              <a:gd name="connsiteY1595" fmla="*/ 870153 h 4566579"/>
              <a:gd name="connsiteX1596" fmla="*/ 802015 w 4781799"/>
              <a:gd name="connsiteY1596" fmla="*/ 856951 h 4566579"/>
              <a:gd name="connsiteX1597" fmla="*/ 825658 w 4781799"/>
              <a:gd name="connsiteY1597" fmla="*/ 837841 h 4566579"/>
              <a:gd name="connsiteX1598" fmla="*/ 854699 w 4781799"/>
              <a:gd name="connsiteY1598" fmla="*/ 825793 h 4566579"/>
              <a:gd name="connsiteX1599" fmla="*/ 859260 w 4781799"/>
              <a:gd name="connsiteY1599" fmla="*/ 810053 h 4566579"/>
              <a:gd name="connsiteX1600" fmla="*/ 844360 w 4781799"/>
              <a:gd name="connsiteY1600" fmla="*/ 808807 h 4566579"/>
              <a:gd name="connsiteX1601" fmla="*/ 824518 w 4781799"/>
              <a:gd name="connsiteY1601" fmla="*/ 808807 h 4566579"/>
              <a:gd name="connsiteX1602" fmla="*/ 812050 w 4781799"/>
              <a:gd name="connsiteY1602" fmla="*/ 825793 h 4566579"/>
              <a:gd name="connsiteX1603" fmla="*/ 775940 w 4781799"/>
              <a:gd name="connsiteY1603" fmla="*/ 834979 h 4566579"/>
              <a:gd name="connsiteX1604" fmla="*/ 779665 w 4781799"/>
              <a:gd name="connsiteY1604" fmla="*/ 818870 h 4566579"/>
              <a:gd name="connsiteX1605" fmla="*/ 789624 w 4781799"/>
              <a:gd name="connsiteY1605" fmla="*/ 789928 h 4566579"/>
              <a:gd name="connsiteX1606" fmla="*/ 802015 w 4781799"/>
              <a:gd name="connsiteY1606" fmla="*/ 781249 h 4566579"/>
              <a:gd name="connsiteX1607" fmla="*/ 810378 w 4781799"/>
              <a:gd name="connsiteY1607" fmla="*/ 768786 h 4566579"/>
              <a:gd name="connsiteX1608" fmla="*/ 799202 w 4781799"/>
              <a:gd name="connsiteY1608" fmla="*/ 759185 h 4566579"/>
              <a:gd name="connsiteX1609" fmla="*/ 749028 w 4781799"/>
              <a:gd name="connsiteY1609" fmla="*/ 773587 h 4566579"/>
              <a:gd name="connsiteX1610" fmla="*/ 774343 w 4781799"/>
              <a:gd name="connsiteY1610" fmla="*/ 780188 h 4566579"/>
              <a:gd name="connsiteX1611" fmla="*/ 772747 w 4781799"/>
              <a:gd name="connsiteY1611" fmla="*/ 807930 h 4566579"/>
              <a:gd name="connsiteX1612" fmla="*/ 749484 w 4781799"/>
              <a:gd name="connsiteY1612" fmla="*/ 825101 h 4566579"/>
              <a:gd name="connsiteX1613" fmla="*/ 733367 w 4781799"/>
              <a:gd name="connsiteY1613" fmla="*/ 837010 h 4566579"/>
              <a:gd name="connsiteX1614" fmla="*/ 710484 w 4781799"/>
              <a:gd name="connsiteY1614" fmla="*/ 854505 h 4566579"/>
              <a:gd name="connsiteX1615" fmla="*/ 707976 w 4781799"/>
              <a:gd name="connsiteY1615" fmla="*/ 867199 h 4566579"/>
              <a:gd name="connsiteX1616" fmla="*/ 696496 w 4781799"/>
              <a:gd name="connsiteY1616" fmla="*/ 886309 h 4566579"/>
              <a:gd name="connsiteX1617" fmla="*/ 680304 w 4781799"/>
              <a:gd name="connsiteY1617" fmla="*/ 902095 h 4566579"/>
              <a:gd name="connsiteX1618" fmla="*/ 681520 w 4781799"/>
              <a:gd name="connsiteY1618" fmla="*/ 919543 h 4566579"/>
              <a:gd name="connsiteX1619" fmla="*/ 695964 w 4781799"/>
              <a:gd name="connsiteY1619" fmla="*/ 912112 h 4566579"/>
              <a:gd name="connsiteX1620" fmla="*/ 711321 w 4781799"/>
              <a:gd name="connsiteY1620" fmla="*/ 903018 h 4566579"/>
              <a:gd name="connsiteX1621" fmla="*/ 723408 w 4781799"/>
              <a:gd name="connsiteY1621" fmla="*/ 905419 h 4566579"/>
              <a:gd name="connsiteX1622" fmla="*/ 708812 w 4781799"/>
              <a:gd name="connsiteY1622" fmla="*/ 923236 h 4566579"/>
              <a:gd name="connsiteX1623" fmla="*/ 687678 w 4781799"/>
              <a:gd name="connsiteY1623" fmla="*/ 943131 h 4566579"/>
              <a:gd name="connsiteX1624" fmla="*/ 667304 w 4781799"/>
              <a:gd name="connsiteY1624" fmla="*/ 960995 h 4566579"/>
              <a:gd name="connsiteX1625" fmla="*/ 655216 w 4781799"/>
              <a:gd name="connsiteY1625" fmla="*/ 953147 h 4566579"/>
              <a:gd name="connsiteX1626" fmla="*/ 627012 w 4781799"/>
              <a:gd name="connsiteY1626" fmla="*/ 955640 h 4566579"/>
              <a:gd name="connsiteX1627" fmla="*/ 608311 w 4781799"/>
              <a:gd name="connsiteY1627" fmla="*/ 969349 h 4566579"/>
              <a:gd name="connsiteX1628" fmla="*/ 587556 w 4781799"/>
              <a:gd name="connsiteY1628" fmla="*/ 964780 h 4566579"/>
              <a:gd name="connsiteX1629" fmla="*/ 593790 w 4781799"/>
              <a:gd name="connsiteY1629" fmla="*/ 951116 h 4566579"/>
              <a:gd name="connsiteX1630" fmla="*/ 601316 w 4781799"/>
              <a:gd name="connsiteY1630" fmla="*/ 934084 h 4566579"/>
              <a:gd name="connsiteX1631" fmla="*/ 647690 w 4781799"/>
              <a:gd name="connsiteY1631" fmla="*/ 913496 h 4566579"/>
              <a:gd name="connsiteX1632" fmla="*/ 645181 w 4781799"/>
              <a:gd name="connsiteY1632" fmla="*/ 901080 h 4566579"/>
              <a:gd name="connsiteX1633" fmla="*/ 632790 w 4781799"/>
              <a:gd name="connsiteY1633" fmla="*/ 901080 h 4566579"/>
              <a:gd name="connsiteX1634" fmla="*/ 624503 w 4781799"/>
              <a:gd name="connsiteY1634" fmla="*/ 914327 h 4566579"/>
              <a:gd name="connsiteX1635" fmla="*/ 603749 w 4781799"/>
              <a:gd name="connsiteY1635" fmla="*/ 915897 h 4566579"/>
              <a:gd name="connsiteX1636" fmla="*/ 567106 w 4781799"/>
              <a:gd name="connsiteY1636" fmla="*/ 904818 h 4566579"/>
              <a:gd name="connsiteX1637" fmla="*/ 545896 w 4781799"/>
              <a:gd name="connsiteY1637" fmla="*/ 886124 h 4566579"/>
              <a:gd name="connsiteX1638" fmla="*/ 1224015 w 4781799"/>
              <a:gd name="connsiteY1638" fmla="*/ 280881 h 4566579"/>
              <a:gd name="connsiteX1639" fmla="*/ 2086563 w 4781799"/>
              <a:gd name="connsiteY1639" fmla="*/ 0 h 456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Lst>
            <a:rect l="l" t="t" r="r" b="b"/>
            <a:pathLst>
              <a:path w="4781799" h="4566579">
                <a:moveTo>
                  <a:pt x="3810586" y="3978014"/>
                </a:moveTo>
                <a:lnTo>
                  <a:pt x="3820247" y="3990548"/>
                </a:lnTo>
                <a:lnTo>
                  <a:pt x="3810403" y="4001135"/>
                </a:lnTo>
                <a:lnTo>
                  <a:pt x="3789503" y="4008760"/>
                </a:lnTo>
                <a:lnTo>
                  <a:pt x="3796166" y="3987084"/>
                </a:lnTo>
                <a:close/>
                <a:moveTo>
                  <a:pt x="3891245" y="3925716"/>
                </a:moveTo>
                <a:lnTo>
                  <a:pt x="3898504" y="3939656"/>
                </a:lnTo>
                <a:lnTo>
                  <a:pt x="3883545" y="3962089"/>
                </a:lnTo>
                <a:lnTo>
                  <a:pt x="3867759" y="3968322"/>
                </a:lnTo>
                <a:lnTo>
                  <a:pt x="3865431" y="3950978"/>
                </a:lnTo>
                <a:lnTo>
                  <a:pt x="3876080" y="3933145"/>
                </a:lnTo>
                <a:close/>
                <a:moveTo>
                  <a:pt x="3499835" y="3788295"/>
                </a:moveTo>
                <a:lnTo>
                  <a:pt x="3518268" y="3803955"/>
                </a:lnTo>
                <a:lnTo>
                  <a:pt x="3496535" y="3819039"/>
                </a:lnTo>
                <a:lnTo>
                  <a:pt x="3487524" y="3803532"/>
                </a:lnTo>
                <a:close/>
                <a:moveTo>
                  <a:pt x="3476000" y="3771300"/>
                </a:moveTo>
                <a:lnTo>
                  <a:pt x="3495701" y="3779289"/>
                </a:lnTo>
                <a:lnTo>
                  <a:pt x="3482960" y="3795127"/>
                </a:lnTo>
                <a:lnTo>
                  <a:pt x="3464955" y="3802044"/>
                </a:lnTo>
                <a:lnTo>
                  <a:pt x="3465014" y="3784717"/>
                </a:lnTo>
                <a:close/>
                <a:moveTo>
                  <a:pt x="3646382" y="3723810"/>
                </a:moveTo>
                <a:lnTo>
                  <a:pt x="3662004" y="3726203"/>
                </a:lnTo>
                <a:lnTo>
                  <a:pt x="3668240" y="3743190"/>
                </a:lnTo>
                <a:lnTo>
                  <a:pt x="3676966" y="3760224"/>
                </a:lnTo>
                <a:lnTo>
                  <a:pt x="3689844" y="3796356"/>
                </a:lnTo>
                <a:lnTo>
                  <a:pt x="3689844" y="3836618"/>
                </a:lnTo>
                <a:lnTo>
                  <a:pt x="3684072" y="3860245"/>
                </a:lnTo>
                <a:cubicBezTo>
                  <a:pt x="3677026" y="3857218"/>
                  <a:pt x="3668840" y="3858978"/>
                  <a:pt x="3663668" y="3864656"/>
                </a:cubicBezTo>
                <a:cubicBezTo>
                  <a:pt x="3660579" y="3868035"/>
                  <a:pt x="3658960" y="3872492"/>
                  <a:pt x="3659140" y="3877068"/>
                </a:cubicBezTo>
                <a:lnTo>
                  <a:pt x="3646322" y="3899334"/>
                </a:lnTo>
                <a:lnTo>
                  <a:pt x="3630115" y="3917986"/>
                </a:lnTo>
                <a:cubicBezTo>
                  <a:pt x="3625243" y="3928357"/>
                  <a:pt x="3620115" y="3938610"/>
                  <a:pt x="3614748" y="3948722"/>
                </a:cubicBezTo>
                <a:cubicBezTo>
                  <a:pt x="3605648" y="3965873"/>
                  <a:pt x="3595858" y="3982626"/>
                  <a:pt x="3586083" y="3999401"/>
                </a:cubicBezTo>
                <a:cubicBezTo>
                  <a:pt x="3580101" y="4009678"/>
                  <a:pt x="3574134" y="4019954"/>
                  <a:pt x="3568677" y="4030513"/>
                </a:cubicBezTo>
                <a:cubicBezTo>
                  <a:pt x="3558677" y="4049940"/>
                  <a:pt x="3550477" y="4070258"/>
                  <a:pt x="3540072" y="4089451"/>
                </a:cubicBezTo>
                <a:cubicBezTo>
                  <a:pt x="3530777" y="4106578"/>
                  <a:pt x="3519787" y="4122720"/>
                  <a:pt x="3507254" y="4137643"/>
                </a:cubicBezTo>
                <a:cubicBezTo>
                  <a:pt x="3515470" y="4154653"/>
                  <a:pt x="3512681" y="4174948"/>
                  <a:pt x="3500193" y="4189096"/>
                </a:cubicBezTo>
                <a:cubicBezTo>
                  <a:pt x="3495230" y="4194727"/>
                  <a:pt x="3488948" y="4199021"/>
                  <a:pt x="3481917" y="4201578"/>
                </a:cubicBezTo>
                <a:cubicBezTo>
                  <a:pt x="3476160" y="4205121"/>
                  <a:pt x="3469833" y="4207655"/>
                  <a:pt x="3463222" y="4209039"/>
                </a:cubicBezTo>
                <a:cubicBezTo>
                  <a:pt x="3459114" y="4209907"/>
                  <a:pt x="3454946" y="4210330"/>
                  <a:pt x="3450748" y="4210283"/>
                </a:cubicBezTo>
                <a:lnTo>
                  <a:pt x="3437090" y="4226448"/>
                </a:lnTo>
                <a:lnTo>
                  <a:pt x="3418035" y="4230601"/>
                </a:lnTo>
                <a:lnTo>
                  <a:pt x="3395187" y="4225604"/>
                </a:lnTo>
                <a:lnTo>
                  <a:pt x="3376072" y="4206505"/>
                </a:lnTo>
                <a:lnTo>
                  <a:pt x="3382249" y="4165375"/>
                </a:lnTo>
                <a:lnTo>
                  <a:pt x="3368906" y="4140974"/>
                </a:lnTo>
                <a:lnTo>
                  <a:pt x="3366012" y="4118966"/>
                </a:lnTo>
                <a:cubicBezTo>
                  <a:pt x="3369625" y="4110708"/>
                  <a:pt x="3375817" y="4103857"/>
                  <a:pt x="3383658" y="4099446"/>
                </a:cubicBezTo>
                <a:cubicBezTo>
                  <a:pt x="3391184" y="4095175"/>
                  <a:pt x="3399850" y="4093416"/>
                  <a:pt x="3407556" y="4089474"/>
                </a:cubicBezTo>
                <a:cubicBezTo>
                  <a:pt x="3417286" y="4084500"/>
                  <a:pt x="3424902" y="4076476"/>
                  <a:pt x="3431663" y="4067912"/>
                </a:cubicBezTo>
                <a:cubicBezTo>
                  <a:pt x="3436161" y="4062211"/>
                  <a:pt x="3440329" y="4056251"/>
                  <a:pt x="3444122" y="4050057"/>
                </a:cubicBezTo>
                <a:lnTo>
                  <a:pt x="3429174" y="4011414"/>
                </a:lnTo>
                <a:lnTo>
                  <a:pt x="3426341" y="3989453"/>
                </a:lnTo>
                <a:lnTo>
                  <a:pt x="3433627" y="3968736"/>
                </a:lnTo>
                <a:cubicBezTo>
                  <a:pt x="3442443" y="3964935"/>
                  <a:pt x="3449339" y="3957755"/>
                  <a:pt x="3452742" y="3948793"/>
                </a:cubicBezTo>
                <a:cubicBezTo>
                  <a:pt x="3455906" y="3940487"/>
                  <a:pt x="3455831" y="3931290"/>
                  <a:pt x="3452502" y="3923031"/>
                </a:cubicBezTo>
                <a:cubicBezTo>
                  <a:pt x="3458499" y="3915640"/>
                  <a:pt x="3465696" y="3909329"/>
                  <a:pt x="3473806" y="3904331"/>
                </a:cubicBezTo>
                <a:cubicBezTo>
                  <a:pt x="3484376" y="3897832"/>
                  <a:pt x="3496205" y="3893773"/>
                  <a:pt x="3507254" y="3888142"/>
                </a:cubicBezTo>
                <a:cubicBezTo>
                  <a:pt x="3520282" y="3881479"/>
                  <a:pt x="3532081" y="3872657"/>
                  <a:pt x="3544944" y="3865712"/>
                </a:cubicBezTo>
                <a:cubicBezTo>
                  <a:pt x="3553820" y="3860902"/>
                  <a:pt x="3563205" y="3856960"/>
                  <a:pt x="3571151" y="3850743"/>
                </a:cubicBezTo>
                <a:cubicBezTo>
                  <a:pt x="3580371" y="3843540"/>
                  <a:pt x="3587163" y="3833685"/>
                  <a:pt x="3590596" y="3822494"/>
                </a:cubicBezTo>
                <a:lnTo>
                  <a:pt x="3604119" y="3796779"/>
                </a:lnTo>
                <a:lnTo>
                  <a:pt x="3613519" y="3786549"/>
                </a:lnTo>
                <a:lnTo>
                  <a:pt x="3629620" y="3779135"/>
                </a:lnTo>
                <a:lnTo>
                  <a:pt x="3635228" y="3760740"/>
                </a:lnTo>
                <a:lnTo>
                  <a:pt x="3641060" y="3739202"/>
                </a:lnTo>
                <a:close/>
                <a:moveTo>
                  <a:pt x="3327976" y="3531995"/>
                </a:moveTo>
                <a:lnTo>
                  <a:pt x="3348997" y="3542673"/>
                </a:lnTo>
                <a:lnTo>
                  <a:pt x="3346505" y="3567134"/>
                </a:lnTo>
                <a:lnTo>
                  <a:pt x="3322829" y="3569627"/>
                </a:lnTo>
                <a:lnTo>
                  <a:pt x="3315721" y="3545339"/>
                </a:lnTo>
                <a:close/>
                <a:moveTo>
                  <a:pt x="1925" y="2398718"/>
                </a:moveTo>
                <a:lnTo>
                  <a:pt x="69005" y="2490136"/>
                </a:lnTo>
                <a:lnTo>
                  <a:pt x="109814" y="2544743"/>
                </a:lnTo>
                <a:lnTo>
                  <a:pt x="106969" y="2576343"/>
                </a:lnTo>
                <a:lnTo>
                  <a:pt x="120683" y="2622424"/>
                </a:lnTo>
                <a:lnTo>
                  <a:pt x="119438" y="2671821"/>
                </a:lnTo>
                <a:lnTo>
                  <a:pt x="116993" y="2722030"/>
                </a:lnTo>
                <a:lnTo>
                  <a:pt x="118283" y="2766825"/>
                </a:lnTo>
                <a:cubicBezTo>
                  <a:pt x="118616" y="2781103"/>
                  <a:pt x="121572" y="2795178"/>
                  <a:pt x="126995" y="2808373"/>
                </a:cubicBezTo>
                <a:cubicBezTo>
                  <a:pt x="131596" y="2819538"/>
                  <a:pt x="137887" y="2829891"/>
                  <a:pt x="145644" y="2839093"/>
                </a:cubicBezTo>
                <a:lnTo>
                  <a:pt x="162203" y="2868055"/>
                </a:lnTo>
                <a:cubicBezTo>
                  <a:pt x="168204" y="2876581"/>
                  <a:pt x="174294" y="2885039"/>
                  <a:pt x="180496" y="2893430"/>
                </a:cubicBezTo>
                <a:cubicBezTo>
                  <a:pt x="184674" y="2899046"/>
                  <a:pt x="188920" y="2904662"/>
                  <a:pt x="193209" y="2910279"/>
                </a:cubicBezTo>
                <a:lnTo>
                  <a:pt x="201522" y="2931459"/>
                </a:lnTo>
                <a:lnTo>
                  <a:pt x="206034" y="2950067"/>
                </a:lnTo>
                <a:lnTo>
                  <a:pt x="214347" y="2972059"/>
                </a:lnTo>
                <a:lnTo>
                  <a:pt x="227239" y="2988637"/>
                </a:lnTo>
                <a:lnTo>
                  <a:pt x="243842" y="3002779"/>
                </a:lnTo>
                <a:lnTo>
                  <a:pt x="252933" y="3015568"/>
                </a:lnTo>
                <a:lnTo>
                  <a:pt x="268248" y="3032553"/>
                </a:lnTo>
                <a:lnTo>
                  <a:pt x="309945" y="3079310"/>
                </a:lnTo>
                <a:lnTo>
                  <a:pt x="328594" y="3105836"/>
                </a:lnTo>
                <a:lnTo>
                  <a:pt x="333572" y="3136963"/>
                </a:lnTo>
                <a:lnTo>
                  <a:pt x="344797" y="3160172"/>
                </a:lnTo>
                <a:lnTo>
                  <a:pt x="361401" y="3198810"/>
                </a:lnTo>
                <a:lnTo>
                  <a:pt x="387984" y="3222899"/>
                </a:lnTo>
                <a:lnTo>
                  <a:pt x="421635" y="3253214"/>
                </a:lnTo>
                <a:lnTo>
                  <a:pt x="438684" y="3280551"/>
                </a:lnTo>
                <a:lnTo>
                  <a:pt x="447396" y="3316685"/>
                </a:lnTo>
                <a:cubicBezTo>
                  <a:pt x="451575" y="3328121"/>
                  <a:pt x="453264" y="3340301"/>
                  <a:pt x="452375" y="3352414"/>
                </a:cubicBezTo>
                <a:cubicBezTo>
                  <a:pt x="451420" y="3365338"/>
                  <a:pt x="447552" y="3377856"/>
                  <a:pt x="442418" y="3389766"/>
                </a:cubicBezTo>
                <a:cubicBezTo>
                  <a:pt x="437594" y="3400931"/>
                  <a:pt x="431682" y="3411622"/>
                  <a:pt x="427459" y="3422990"/>
                </a:cubicBezTo>
                <a:cubicBezTo>
                  <a:pt x="422813" y="3435508"/>
                  <a:pt x="420302" y="3448703"/>
                  <a:pt x="419991" y="3462101"/>
                </a:cubicBezTo>
                <a:cubicBezTo>
                  <a:pt x="421458" y="3471575"/>
                  <a:pt x="421880" y="3481183"/>
                  <a:pt x="421235" y="3490724"/>
                </a:cubicBezTo>
                <a:cubicBezTo>
                  <a:pt x="420457" y="3501889"/>
                  <a:pt x="418213" y="3512987"/>
                  <a:pt x="414590" y="3523543"/>
                </a:cubicBezTo>
                <a:lnTo>
                  <a:pt x="404298" y="3536805"/>
                </a:lnTo>
                <a:lnTo>
                  <a:pt x="420080" y="3570030"/>
                </a:lnTo>
                <a:lnTo>
                  <a:pt x="428815" y="3594051"/>
                </a:lnTo>
                <a:lnTo>
                  <a:pt x="432127" y="3622675"/>
                </a:lnTo>
                <a:lnTo>
                  <a:pt x="430882" y="3645478"/>
                </a:lnTo>
                <a:lnTo>
                  <a:pt x="450086" y="3679988"/>
                </a:lnTo>
                <a:lnTo>
                  <a:pt x="451331" y="3707258"/>
                </a:lnTo>
                <a:lnTo>
                  <a:pt x="455087" y="3763692"/>
                </a:lnTo>
                <a:lnTo>
                  <a:pt x="471335" y="3860320"/>
                </a:lnTo>
                <a:cubicBezTo>
                  <a:pt x="307078" y="3650012"/>
                  <a:pt x="182007" y="3411893"/>
                  <a:pt x="102079" y="3157330"/>
                </a:cubicBezTo>
                <a:cubicBezTo>
                  <a:pt x="25130" y="2912106"/>
                  <a:pt x="-8767" y="2655446"/>
                  <a:pt x="1925" y="2398718"/>
                </a:cubicBezTo>
                <a:close/>
                <a:moveTo>
                  <a:pt x="4687685" y="2103086"/>
                </a:moveTo>
                <a:lnTo>
                  <a:pt x="4704730" y="2128060"/>
                </a:lnTo>
                <a:lnTo>
                  <a:pt x="4712624" y="2176205"/>
                </a:lnTo>
                <a:lnTo>
                  <a:pt x="4724675" y="2201079"/>
                </a:lnTo>
                <a:lnTo>
                  <a:pt x="4716416" y="2225121"/>
                </a:lnTo>
                <a:lnTo>
                  <a:pt x="4720155" y="2243718"/>
                </a:lnTo>
                <a:lnTo>
                  <a:pt x="4713922" y="2269423"/>
                </a:lnTo>
                <a:lnTo>
                  <a:pt x="4699660" y="2225798"/>
                </a:lnTo>
                <a:lnTo>
                  <a:pt x="4705892" y="2195465"/>
                </a:lnTo>
                <a:lnTo>
                  <a:pt x="4690732" y="2156830"/>
                </a:lnTo>
                <a:lnTo>
                  <a:pt x="4682698" y="2131594"/>
                </a:lnTo>
                <a:close/>
                <a:moveTo>
                  <a:pt x="2229461" y="1821433"/>
                </a:moveTo>
                <a:lnTo>
                  <a:pt x="2252236" y="1836344"/>
                </a:lnTo>
                <a:lnTo>
                  <a:pt x="2247318" y="1854484"/>
                </a:lnTo>
                <a:lnTo>
                  <a:pt x="2227441" y="1854484"/>
                </a:lnTo>
                <a:lnTo>
                  <a:pt x="2215479" y="1839161"/>
                </a:lnTo>
                <a:close/>
                <a:moveTo>
                  <a:pt x="2967513" y="1803450"/>
                </a:moveTo>
                <a:lnTo>
                  <a:pt x="2960935" y="1825537"/>
                </a:lnTo>
                <a:cubicBezTo>
                  <a:pt x="2953751" y="1828883"/>
                  <a:pt x="2947043" y="1833169"/>
                  <a:pt x="2940988" y="1838279"/>
                </a:cubicBezTo>
                <a:cubicBezTo>
                  <a:pt x="2934894" y="1843426"/>
                  <a:pt x="2929515" y="1849363"/>
                  <a:pt x="2924990" y="1855933"/>
                </a:cubicBezTo>
                <a:cubicBezTo>
                  <a:pt x="2921060" y="1863812"/>
                  <a:pt x="2914121" y="1869776"/>
                  <a:pt x="2905743" y="1872485"/>
                </a:cubicBezTo>
                <a:cubicBezTo>
                  <a:pt x="2895551" y="1875780"/>
                  <a:pt x="2884395" y="1873948"/>
                  <a:pt x="2875791" y="1867569"/>
                </a:cubicBezTo>
                <a:lnTo>
                  <a:pt x="2863867" y="1849373"/>
                </a:lnTo>
                <a:lnTo>
                  <a:pt x="2881780" y="1827835"/>
                </a:lnTo>
                <a:lnTo>
                  <a:pt x="2920134" y="1817213"/>
                </a:lnTo>
                <a:lnTo>
                  <a:pt x="2944438" y="1808972"/>
                </a:lnTo>
                <a:close/>
                <a:moveTo>
                  <a:pt x="1792612" y="1683235"/>
                </a:moveTo>
                <a:lnTo>
                  <a:pt x="1800984" y="1713981"/>
                </a:lnTo>
                <a:lnTo>
                  <a:pt x="1770240" y="1702242"/>
                </a:lnTo>
                <a:close/>
                <a:moveTo>
                  <a:pt x="1900699" y="1614632"/>
                </a:moveTo>
                <a:lnTo>
                  <a:pt x="1910671" y="1628962"/>
                </a:lnTo>
                <a:lnTo>
                  <a:pt x="1891833" y="1645580"/>
                </a:lnTo>
                <a:lnTo>
                  <a:pt x="1870225" y="1660540"/>
                </a:lnTo>
                <a:cubicBezTo>
                  <a:pt x="1866064" y="1669892"/>
                  <a:pt x="1857156" y="1676252"/>
                  <a:pt x="1846959" y="1677152"/>
                </a:cubicBezTo>
                <a:cubicBezTo>
                  <a:pt x="1835378" y="1678176"/>
                  <a:pt x="1824337" y="1672069"/>
                  <a:pt x="1819047" y="1661716"/>
                </a:cubicBezTo>
                <a:lnTo>
                  <a:pt x="1834806" y="1633095"/>
                </a:lnTo>
                <a:lnTo>
                  <a:pt x="1860490" y="1625476"/>
                </a:lnTo>
                <a:lnTo>
                  <a:pt x="1884838" y="1622572"/>
                </a:lnTo>
                <a:close/>
                <a:moveTo>
                  <a:pt x="2073617" y="1533336"/>
                </a:moveTo>
                <a:lnTo>
                  <a:pt x="2088507" y="1553762"/>
                </a:lnTo>
                <a:lnTo>
                  <a:pt x="2083522" y="1573150"/>
                </a:lnTo>
                <a:cubicBezTo>
                  <a:pt x="2081109" y="1581987"/>
                  <a:pt x="2079988" y="1591136"/>
                  <a:pt x="2080197" y="1600293"/>
                </a:cubicBezTo>
                <a:cubicBezTo>
                  <a:pt x="2080369" y="1607918"/>
                  <a:pt x="2081464" y="1615500"/>
                  <a:pt x="2083454" y="1622866"/>
                </a:cubicBezTo>
                <a:cubicBezTo>
                  <a:pt x="2084977" y="1634265"/>
                  <a:pt x="2084977" y="1645820"/>
                  <a:pt x="2083454" y="1657210"/>
                </a:cubicBezTo>
                <a:cubicBezTo>
                  <a:pt x="2082707" y="1662792"/>
                  <a:pt x="2081597" y="1668323"/>
                  <a:pt x="2080128" y="1673759"/>
                </a:cubicBezTo>
                <a:cubicBezTo>
                  <a:pt x="2075273" y="1686767"/>
                  <a:pt x="2067282" y="1698374"/>
                  <a:pt x="2056859" y="1707549"/>
                </a:cubicBezTo>
                <a:cubicBezTo>
                  <a:pt x="2051045" y="1712673"/>
                  <a:pt x="2044544" y="1716957"/>
                  <a:pt x="2037544" y="1720289"/>
                </a:cubicBezTo>
                <a:lnTo>
                  <a:pt x="2010931" y="1704225"/>
                </a:lnTo>
                <a:lnTo>
                  <a:pt x="2028106" y="1655063"/>
                </a:lnTo>
                <a:lnTo>
                  <a:pt x="2024658" y="1627367"/>
                </a:lnTo>
                <a:lnTo>
                  <a:pt x="2040773" y="1606317"/>
                </a:lnTo>
                <a:lnTo>
                  <a:pt x="2063708" y="1622874"/>
                </a:lnTo>
                <a:lnTo>
                  <a:pt x="2053562" y="1586869"/>
                </a:lnTo>
                <a:lnTo>
                  <a:pt x="2041480" y="1562409"/>
                </a:lnTo>
                <a:lnTo>
                  <a:pt x="2052973" y="1547583"/>
                </a:lnTo>
                <a:close/>
                <a:moveTo>
                  <a:pt x="2381843" y="966748"/>
                </a:moveTo>
                <a:lnTo>
                  <a:pt x="2395898" y="972125"/>
                </a:lnTo>
                <a:lnTo>
                  <a:pt x="2393406" y="990720"/>
                </a:lnTo>
                <a:lnTo>
                  <a:pt x="2380991" y="1013152"/>
                </a:lnTo>
                <a:lnTo>
                  <a:pt x="2368937" y="1018553"/>
                </a:lnTo>
                <a:lnTo>
                  <a:pt x="2364865" y="997464"/>
                </a:lnTo>
                <a:lnTo>
                  <a:pt x="2369019" y="979213"/>
                </a:lnTo>
                <a:close/>
                <a:moveTo>
                  <a:pt x="2400113" y="884352"/>
                </a:moveTo>
                <a:lnTo>
                  <a:pt x="2421840" y="897988"/>
                </a:lnTo>
                <a:lnTo>
                  <a:pt x="2422731" y="915096"/>
                </a:lnTo>
                <a:lnTo>
                  <a:pt x="2402426" y="913344"/>
                </a:lnTo>
                <a:lnTo>
                  <a:pt x="2391987" y="900561"/>
                </a:lnTo>
                <a:close/>
                <a:moveTo>
                  <a:pt x="1950099" y="846998"/>
                </a:moveTo>
                <a:lnTo>
                  <a:pt x="1952461" y="865763"/>
                </a:lnTo>
                <a:lnTo>
                  <a:pt x="1938346" y="890274"/>
                </a:lnTo>
                <a:lnTo>
                  <a:pt x="1921717" y="880854"/>
                </a:lnTo>
                <a:lnTo>
                  <a:pt x="1930270" y="854477"/>
                </a:lnTo>
                <a:close/>
                <a:moveTo>
                  <a:pt x="1859202" y="777563"/>
                </a:moveTo>
                <a:lnTo>
                  <a:pt x="1882889" y="781938"/>
                </a:lnTo>
                <a:lnTo>
                  <a:pt x="1872973" y="796844"/>
                </a:lnTo>
                <a:lnTo>
                  <a:pt x="1863000" y="815492"/>
                </a:lnTo>
                <a:lnTo>
                  <a:pt x="1851155" y="829511"/>
                </a:lnTo>
                <a:lnTo>
                  <a:pt x="1841604" y="819540"/>
                </a:lnTo>
                <a:lnTo>
                  <a:pt x="1842390" y="804636"/>
                </a:lnTo>
                <a:lnTo>
                  <a:pt x="1842847" y="791789"/>
                </a:lnTo>
                <a:close/>
                <a:moveTo>
                  <a:pt x="1702751" y="607519"/>
                </a:moveTo>
                <a:lnTo>
                  <a:pt x="1707323" y="624970"/>
                </a:lnTo>
                <a:lnTo>
                  <a:pt x="1704429" y="644979"/>
                </a:lnTo>
                <a:lnTo>
                  <a:pt x="1727900" y="640044"/>
                </a:lnTo>
                <a:lnTo>
                  <a:pt x="1739895" y="638796"/>
                </a:lnTo>
                <a:lnTo>
                  <a:pt x="1757758" y="640044"/>
                </a:lnTo>
                <a:lnTo>
                  <a:pt x="1769810" y="647522"/>
                </a:lnTo>
                <a:lnTo>
                  <a:pt x="1779357" y="637548"/>
                </a:lnTo>
                <a:lnTo>
                  <a:pt x="1800081" y="637548"/>
                </a:lnTo>
                <a:lnTo>
                  <a:pt x="1802472" y="666890"/>
                </a:lnTo>
                <a:lnTo>
                  <a:pt x="1804968" y="686785"/>
                </a:lnTo>
                <a:lnTo>
                  <a:pt x="1799149" y="700079"/>
                </a:lnTo>
                <a:cubicBezTo>
                  <a:pt x="1791352" y="706159"/>
                  <a:pt x="1782518" y="710786"/>
                  <a:pt x="1773084" y="713740"/>
                </a:cubicBezTo>
                <a:cubicBezTo>
                  <a:pt x="1764761" y="716339"/>
                  <a:pt x="1756089" y="717598"/>
                  <a:pt x="1747376" y="717478"/>
                </a:cubicBezTo>
                <a:cubicBezTo>
                  <a:pt x="1734214" y="719155"/>
                  <a:pt x="1721174" y="721652"/>
                  <a:pt x="1708328" y="724955"/>
                </a:cubicBezTo>
                <a:cubicBezTo>
                  <a:pt x="1701212" y="726787"/>
                  <a:pt x="1694160" y="728865"/>
                  <a:pt x="1687182" y="731184"/>
                </a:cubicBezTo>
                <a:lnTo>
                  <a:pt x="1668493" y="714621"/>
                </a:lnTo>
                <a:lnTo>
                  <a:pt x="1634842" y="701322"/>
                </a:lnTo>
                <a:lnTo>
                  <a:pt x="1631106" y="676400"/>
                </a:lnTo>
                <a:lnTo>
                  <a:pt x="1634015" y="662745"/>
                </a:lnTo>
                <a:lnTo>
                  <a:pt x="1648628" y="644149"/>
                </a:lnTo>
                <a:lnTo>
                  <a:pt x="1629906" y="628365"/>
                </a:lnTo>
                <a:lnTo>
                  <a:pt x="1659545" y="620882"/>
                </a:lnTo>
                <a:lnTo>
                  <a:pt x="1687847" y="614962"/>
                </a:lnTo>
                <a:close/>
                <a:moveTo>
                  <a:pt x="2838983" y="547251"/>
                </a:moveTo>
                <a:lnTo>
                  <a:pt x="2856566" y="557548"/>
                </a:lnTo>
                <a:lnTo>
                  <a:pt x="2852929" y="572510"/>
                </a:lnTo>
                <a:lnTo>
                  <a:pt x="2822859" y="577995"/>
                </a:lnTo>
                <a:lnTo>
                  <a:pt x="2815564" y="553137"/>
                </a:lnTo>
                <a:close/>
                <a:moveTo>
                  <a:pt x="2817684" y="325965"/>
                </a:moveTo>
                <a:lnTo>
                  <a:pt x="2833467" y="329736"/>
                </a:lnTo>
                <a:lnTo>
                  <a:pt x="2835127" y="354551"/>
                </a:lnTo>
                <a:lnTo>
                  <a:pt x="2816851" y="382393"/>
                </a:lnTo>
                <a:lnTo>
                  <a:pt x="2808952" y="413966"/>
                </a:lnTo>
                <a:cubicBezTo>
                  <a:pt x="2810631" y="430083"/>
                  <a:pt x="2816647" y="445446"/>
                  <a:pt x="2826357" y="458414"/>
                </a:cubicBezTo>
                <a:cubicBezTo>
                  <a:pt x="2832138" y="466143"/>
                  <a:pt x="2839133" y="472882"/>
                  <a:pt x="2847076" y="478357"/>
                </a:cubicBezTo>
                <a:lnTo>
                  <a:pt x="2881918" y="495812"/>
                </a:lnTo>
                <a:lnTo>
                  <a:pt x="2903106" y="511590"/>
                </a:lnTo>
                <a:cubicBezTo>
                  <a:pt x="2898744" y="517019"/>
                  <a:pt x="2893224" y="521401"/>
                  <a:pt x="2886960" y="524426"/>
                </a:cubicBezTo>
                <a:cubicBezTo>
                  <a:pt x="2879609" y="527971"/>
                  <a:pt x="2871463" y="529544"/>
                  <a:pt x="2863323" y="528998"/>
                </a:cubicBezTo>
                <a:lnTo>
                  <a:pt x="2833416" y="515284"/>
                </a:lnTo>
                <a:lnTo>
                  <a:pt x="2805995" y="504059"/>
                </a:lnTo>
                <a:lnTo>
                  <a:pt x="2789792" y="488743"/>
                </a:lnTo>
                <a:lnTo>
                  <a:pt x="2801372" y="481684"/>
                </a:lnTo>
                <a:lnTo>
                  <a:pt x="2788495" y="456388"/>
                </a:lnTo>
                <a:lnTo>
                  <a:pt x="2778944" y="434786"/>
                </a:lnTo>
                <a:lnTo>
                  <a:pt x="2776444" y="419828"/>
                </a:lnTo>
                <a:lnTo>
                  <a:pt x="2766066" y="404466"/>
                </a:lnTo>
                <a:lnTo>
                  <a:pt x="2765748" y="382072"/>
                </a:lnTo>
                <a:lnTo>
                  <a:pt x="2773195" y="371280"/>
                </a:lnTo>
                <a:lnTo>
                  <a:pt x="2793118" y="365145"/>
                </a:lnTo>
                <a:lnTo>
                  <a:pt x="2798237" y="351054"/>
                </a:lnTo>
                <a:lnTo>
                  <a:pt x="2796374" y="334287"/>
                </a:lnTo>
                <a:close/>
                <a:moveTo>
                  <a:pt x="2423322" y="312784"/>
                </a:moveTo>
                <a:cubicBezTo>
                  <a:pt x="2429990" y="314011"/>
                  <a:pt x="2436146" y="318023"/>
                  <a:pt x="2439856" y="324466"/>
                </a:cubicBezTo>
                <a:cubicBezTo>
                  <a:pt x="2442458" y="328992"/>
                  <a:pt x="2443346" y="334300"/>
                  <a:pt x="2442345" y="339427"/>
                </a:cubicBezTo>
                <a:lnTo>
                  <a:pt x="2429473" y="350639"/>
                </a:lnTo>
                <a:lnTo>
                  <a:pt x="2407967" y="364195"/>
                </a:lnTo>
                <a:cubicBezTo>
                  <a:pt x="2413932" y="368980"/>
                  <a:pt x="2418757" y="375024"/>
                  <a:pt x="2422093" y="381903"/>
                </a:cubicBezTo>
                <a:cubicBezTo>
                  <a:pt x="2424876" y="387636"/>
                  <a:pt x="2426570" y="393836"/>
                  <a:pt x="2427084" y="400186"/>
                </a:cubicBezTo>
                <a:lnTo>
                  <a:pt x="2407553" y="410160"/>
                </a:lnTo>
                <a:lnTo>
                  <a:pt x="2389276" y="395251"/>
                </a:lnTo>
                <a:lnTo>
                  <a:pt x="2381796" y="371987"/>
                </a:lnTo>
                <a:lnTo>
                  <a:pt x="2363933" y="380659"/>
                </a:lnTo>
                <a:lnTo>
                  <a:pt x="2358995" y="417997"/>
                </a:lnTo>
                <a:lnTo>
                  <a:pt x="2329602" y="420387"/>
                </a:lnTo>
                <a:lnTo>
                  <a:pt x="2329602" y="404292"/>
                </a:lnTo>
                <a:lnTo>
                  <a:pt x="2317191" y="381851"/>
                </a:lnTo>
                <a:lnTo>
                  <a:pt x="2299741" y="376040"/>
                </a:lnTo>
                <a:lnTo>
                  <a:pt x="2299214" y="350696"/>
                </a:lnTo>
                <a:lnTo>
                  <a:pt x="2301837" y="332004"/>
                </a:lnTo>
                <a:lnTo>
                  <a:pt x="2334079" y="335689"/>
                </a:lnTo>
                <a:lnTo>
                  <a:pt x="2350621" y="328214"/>
                </a:lnTo>
                <a:lnTo>
                  <a:pt x="2376692" y="319491"/>
                </a:lnTo>
                <a:lnTo>
                  <a:pt x="2403710" y="317816"/>
                </a:lnTo>
                <a:cubicBezTo>
                  <a:pt x="2409472" y="313117"/>
                  <a:pt x="2416653" y="311558"/>
                  <a:pt x="2423322" y="312784"/>
                </a:cubicBezTo>
                <a:close/>
                <a:moveTo>
                  <a:pt x="2915054" y="296431"/>
                </a:moveTo>
                <a:lnTo>
                  <a:pt x="2949433" y="296431"/>
                </a:lnTo>
                <a:lnTo>
                  <a:pt x="2964336" y="326096"/>
                </a:lnTo>
                <a:lnTo>
                  <a:pt x="2940446" y="327175"/>
                </a:lnTo>
                <a:lnTo>
                  <a:pt x="2924710" y="314053"/>
                </a:lnTo>
                <a:close/>
                <a:moveTo>
                  <a:pt x="2572229" y="289065"/>
                </a:moveTo>
                <a:lnTo>
                  <a:pt x="2591393" y="303894"/>
                </a:lnTo>
                <a:lnTo>
                  <a:pt x="2618714" y="313617"/>
                </a:lnTo>
                <a:lnTo>
                  <a:pt x="2605417" y="319808"/>
                </a:lnTo>
                <a:lnTo>
                  <a:pt x="2572677" y="317155"/>
                </a:lnTo>
                <a:lnTo>
                  <a:pt x="2549538" y="311849"/>
                </a:lnTo>
                <a:lnTo>
                  <a:pt x="2552651" y="296855"/>
                </a:lnTo>
                <a:close/>
                <a:moveTo>
                  <a:pt x="2607509" y="255403"/>
                </a:moveTo>
                <a:lnTo>
                  <a:pt x="2624406" y="267471"/>
                </a:lnTo>
                <a:lnTo>
                  <a:pt x="2635990" y="272406"/>
                </a:lnTo>
                <a:lnTo>
                  <a:pt x="2654171" y="267419"/>
                </a:lnTo>
                <a:lnTo>
                  <a:pt x="2658321" y="292298"/>
                </a:lnTo>
                <a:lnTo>
                  <a:pt x="2645910" y="302270"/>
                </a:lnTo>
                <a:cubicBezTo>
                  <a:pt x="2635148" y="304162"/>
                  <a:pt x="2624068" y="303011"/>
                  <a:pt x="2613920" y="298945"/>
                </a:cubicBezTo>
                <a:cubicBezTo>
                  <a:pt x="2607943" y="296550"/>
                  <a:pt x="2602406" y="293180"/>
                  <a:pt x="2597534" y="288973"/>
                </a:cubicBezTo>
                <a:lnTo>
                  <a:pt x="2595407" y="266936"/>
                </a:lnTo>
                <a:close/>
                <a:moveTo>
                  <a:pt x="2936918" y="58089"/>
                </a:moveTo>
                <a:cubicBezTo>
                  <a:pt x="3102862" y="86267"/>
                  <a:pt x="3264337" y="135318"/>
                  <a:pt x="3418121" y="203780"/>
                </a:cubicBezTo>
                <a:cubicBezTo>
                  <a:pt x="3579953" y="275791"/>
                  <a:pt x="3731771" y="369092"/>
                  <a:pt x="3869283" y="480760"/>
                </a:cubicBezTo>
                <a:cubicBezTo>
                  <a:pt x="4124995" y="673624"/>
                  <a:pt x="4338327" y="916998"/>
                  <a:pt x="4495867" y="1196065"/>
                </a:cubicBezTo>
                <a:cubicBezTo>
                  <a:pt x="4649294" y="1467827"/>
                  <a:pt x="4746571" y="1767558"/>
                  <a:pt x="4781799" y="2077726"/>
                </a:cubicBezTo>
                <a:lnTo>
                  <a:pt x="4697575" y="1949568"/>
                </a:lnTo>
                <a:lnTo>
                  <a:pt x="4647148" y="1875052"/>
                </a:lnTo>
                <a:lnTo>
                  <a:pt x="4593681" y="1780499"/>
                </a:lnTo>
                <a:cubicBezTo>
                  <a:pt x="4590462" y="1793649"/>
                  <a:pt x="4587243" y="1806799"/>
                  <a:pt x="4583846" y="1819949"/>
                </a:cubicBezTo>
                <a:cubicBezTo>
                  <a:pt x="4580627" y="1833098"/>
                  <a:pt x="4577408" y="1846039"/>
                  <a:pt x="4574011" y="1859189"/>
                </a:cubicBezTo>
                <a:lnTo>
                  <a:pt x="4553268" y="1926608"/>
                </a:lnTo>
                <a:lnTo>
                  <a:pt x="4568110" y="1951029"/>
                </a:lnTo>
                <a:lnTo>
                  <a:pt x="4557738" y="1980877"/>
                </a:lnTo>
                <a:lnTo>
                  <a:pt x="4548618" y="2015317"/>
                </a:lnTo>
                <a:lnTo>
                  <a:pt x="4548618" y="2043495"/>
                </a:lnTo>
                <a:lnTo>
                  <a:pt x="4553625" y="2066872"/>
                </a:lnTo>
                <a:lnTo>
                  <a:pt x="4543790" y="2109035"/>
                </a:lnTo>
                <a:lnTo>
                  <a:pt x="4533419" y="2150780"/>
                </a:lnTo>
                <a:lnTo>
                  <a:pt x="4532346" y="2164973"/>
                </a:lnTo>
                <a:lnTo>
                  <a:pt x="4529842" y="2183967"/>
                </a:lnTo>
                <a:cubicBezTo>
                  <a:pt x="4526802" y="2191690"/>
                  <a:pt x="4525014" y="2199831"/>
                  <a:pt x="4524835" y="2208180"/>
                </a:cubicBezTo>
                <a:cubicBezTo>
                  <a:pt x="4524478" y="2220703"/>
                  <a:pt x="4527339" y="2233018"/>
                  <a:pt x="4528591" y="2245542"/>
                </a:cubicBezTo>
                <a:cubicBezTo>
                  <a:pt x="4529306" y="2253473"/>
                  <a:pt x="4529306" y="2261614"/>
                  <a:pt x="4528591" y="2269545"/>
                </a:cubicBezTo>
                <a:lnTo>
                  <a:pt x="4529842" y="2289165"/>
                </a:lnTo>
                <a:lnTo>
                  <a:pt x="4548440" y="2321518"/>
                </a:lnTo>
                <a:lnTo>
                  <a:pt x="4547367" y="2345104"/>
                </a:lnTo>
                <a:lnTo>
                  <a:pt x="4547367" y="2371195"/>
                </a:lnTo>
                <a:lnTo>
                  <a:pt x="4544863" y="2387267"/>
                </a:lnTo>
                <a:lnTo>
                  <a:pt x="4544863" y="2404382"/>
                </a:lnTo>
                <a:lnTo>
                  <a:pt x="4542360" y="2434230"/>
                </a:lnTo>
                <a:lnTo>
                  <a:pt x="4548618" y="2485994"/>
                </a:lnTo>
                <a:lnTo>
                  <a:pt x="4559705" y="2455729"/>
                </a:lnTo>
                <a:lnTo>
                  <a:pt x="4572938" y="2454477"/>
                </a:lnTo>
                <a:lnTo>
                  <a:pt x="4590283" y="2472010"/>
                </a:lnTo>
                <a:lnTo>
                  <a:pt x="4598509" y="2508954"/>
                </a:lnTo>
                <a:lnTo>
                  <a:pt x="4603874" y="2538176"/>
                </a:lnTo>
                <a:lnTo>
                  <a:pt x="4605125" y="2569694"/>
                </a:lnTo>
                <a:lnTo>
                  <a:pt x="4600655" y="2607056"/>
                </a:lnTo>
                <a:cubicBezTo>
                  <a:pt x="4607808" y="2618536"/>
                  <a:pt x="4601728" y="2633564"/>
                  <a:pt x="4588674" y="2636904"/>
                </a:cubicBezTo>
                <a:cubicBezTo>
                  <a:pt x="4581700" y="2638782"/>
                  <a:pt x="4574368" y="2636277"/>
                  <a:pt x="4569898" y="2630642"/>
                </a:cubicBezTo>
                <a:lnTo>
                  <a:pt x="4560421" y="2614987"/>
                </a:lnTo>
                <a:lnTo>
                  <a:pt x="4559526" y="2572198"/>
                </a:lnTo>
                <a:lnTo>
                  <a:pt x="4562030" y="2552996"/>
                </a:lnTo>
                <a:lnTo>
                  <a:pt x="4562030" y="2519391"/>
                </a:lnTo>
                <a:lnTo>
                  <a:pt x="4554341" y="2502484"/>
                </a:lnTo>
                <a:lnTo>
                  <a:pt x="4540214" y="2521687"/>
                </a:lnTo>
                <a:cubicBezTo>
                  <a:pt x="4541108" y="2530871"/>
                  <a:pt x="4540035" y="2540055"/>
                  <a:pt x="4536995" y="2548612"/>
                </a:cubicBezTo>
                <a:cubicBezTo>
                  <a:pt x="4533061" y="2559675"/>
                  <a:pt x="4526087" y="2569485"/>
                  <a:pt x="4516967" y="2576999"/>
                </a:cubicBezTo>
                <a:lnTo>
                  <a:pt x="4502841" y="2576999"/>
                </a:lnTo>
                <a:lnTo>
                  <a:pt x="4491754" y="2557796"/>
                </a:lnTo>
                <a:lnTo>
                  <a:pt x="4480131" y="2537550"/>
                </a:lnTo>
                <a:lnTo>
                  <a:pt x="4472620" y="2512294"/>
                </a:lnTo>
                <a:lnTo>
                  <a:pt x="4444367" y="2492674"/>
                </a:lnTo>
                <a:lnTo>
                  <a:pt x="4433637" y="2457816"/>
                </a:lnTo>
                <a:lnTo>
                  <a:pt x="4443115" y="2436318"/>
                </a:lnTo>
                <a:lnTo>
                  <a:pt x="4425769" y="2417115"/>
                </a:lnTo>
                <a:lnTo>
                  <a:pt x="4407351" y="2392694"/>
                </a:lnTo>
                <a:lnTo>
                  <a:pt x="4400019" y="2379335"/>
                </a:lnTo>
                <a:lnTo>
                  <a:pt x="4403238" y="2353662"/>
                </a:lnTo>
                <a:cubicBezTo>
                  <a:pt x="4393940" y="2347400"/>
                  <a:pt x="4385535" y="2339677"/>
                  <a:pt x="4378382" y="2330911"/>
                </a:cubicBezTo>
                <a:cubicBezTo>
                  <a:pt x="4370514" y="2321101"/>
                  <a:pt x="4364613" y="2309829"/>
                  <a:pt x="4360500" y="2298141"/>
                </a:cubicBezTo>
                <a:lnTo>
                  <a:pt x="4360500" y="2283947"/>
                </a:lnTo>
                <a:lnTo>
                  <a:pt x="4359249" y="2256604"/>
                </a:lnTo>
                <a:cubicBezTo>
                  <a:pt x="4351738" y="2249299"/>
                  <a:pt x="4344943" y="2241367"/>
                  <a:pt x="4339400" y="2232392"/>
                </a:cubicBezTo>
                <a:cubicBezTo>
                  <a:pt x="4332426" y="2221538"/>
                  <a:pt x="4327240" y="2209641"/>
                  <a:pt x="4324021" y="2197117"/>
                </a:cubicBezTo>
                <a:lnTo>
                  <a:pt x="4335644" y="2162677"/>
                </a:lnTo>
                <a:lnTo>
                  <a:pt x="4312755" y="2140970"/>
                </a:lnTo>
                <a:lnTo>
                  <a:pt x="4293264" y="2119888"/>
                </a:lnTo>
                <a:lnTo>
                  <a:pt x="4272879" y="2101521"/>
                </a:lnTo>
                <a:lnTo>
                  <a:pt x="4259288" y="2108617"/>
                </a:lnTo>
                <a:lnTo>
                  <a:pt x="4249811" y="2137004"/>
                </a:lnTo>
                <a:lnTo>
                  <a:pt x="4231750" y="2140344"/>
                </a:lnTo>
                <a:cubicBezTo>
                  <a:pt x="4222630" y="2138674"/>
                  <a:pt x="4213868" y="2135752"/>
                  <a:pt x="4205643" y="2131577"/>
                </a:cubicBezTo>
                <a:cubicBezTo>
                  <a:pt x="4197417" y="2127820"/>
                  <a:pt x="4189728" y="2122811"/>
                  <a:pt x="4182754" y="2117175"/>
                </a:cubicBezTo>
                <a:lnTo>
                  <a:pt x="4167733" y="2090249"/>
                </a:lnTo>
                <a:lnTo>
                  <a:pt x="4161653" y="2075221"/>
                </a:lnTo>
                <a:lnTo>
                  <a:pt x="4147526" y="2065828"/>
                </a:lnTo>
                <a:lnTo>
                  <a:pt x="4131432" y="2053305"/>
                </a:lnTo>
                <a:lnTo>
                  <a:pt x="4107292" y="2052261"/>
                </a:lnTo>
                <a:lnTo>
                  <a:pt x="4097457" y="2029927"/>
                </a:lnTo>
                <a:lnTo>
                  <a:pt x="4062050" y="1997157"/>
                </a:lnTo>
                <a:lnTo>
                  <a:pt x="4047208" y="2009472"/>
                </a:lnTo>
                <a:lnTo>
                  <a:pt x="4034155" y="2021578"/>
                </a:lnTo>
                <a:lnTo>
                  <a:pt x="4008047" y="2027214"/>
                </a:lnTo>
                <a:lnTo>
                  <a:pt x="3990523" y="2037233"/>
                </a:lnTo>
                <a:lnTo>
                  <a:pt x="3974071" y="2053931"/>
                </a:lnTo>
                <a:lnTo>
                  <a:pt x="3948679" y="2073342"/>
                </a:lnTo>
                <a:lnTo>
                  <a:pt x="3893066" y="2073342"/>
                </a:lnTo>
                <a:lnTo>
                  <a:pt x="3836917" y="2082109"/>
                </a:lnTo>
                <a:cubicBezTo>
                  <a:pt x="3827439" y="2089414"/>
                  <a:pt x="3814385" y="2090458"/>
                  <a:pt x="3803656" y="2084614"/>
                </a:cubicBezTo>
                <a:cubicBezTo>
                  <a:pt x="3799007" y="2082109"/>
                  <a:pt x="3795073" y="2078143"/>
                  <a:pt x="3792569" y="2073551"/>
                </a:cubicBezTo>
                <a:lnTo>
                  <a:pt x="3785059" y="2050591"/>
                </a:lnTo>
                <a:lnTo>
                  <a:pt x="3765389" y="2031806"/>
                </a:lnTo>
                <a:lnTo>
                  <a:pt x="3730161" y="2060401"/>
                </a:lnTo>
                <a:cubicBezTo>
                  <a:pt x="3722115" y="2069168"/>
                  <a:pt x="3710849" y="2074386"/>
                  <a:pt x="3698868" y="2074595"/>
                </a:cubicBezTo>
                <a:cubicBezTo>
                  <a:pt x="3691000" y="2074595"/>
                  <a:pt x="3683311" y="2072508"/>
                  <a:pt x="3676694" y="2068333"/>
                </a:cubicBezTo>
                <a:cubicBezTo>
                  <a:pt x="3666680" y="2071046"/>
                  <a:pt x="3655951" y="2068333"/>
                  <a:pt x="3648441" y="2061236"/>
                </a:cubicBezTo>
                <a:cubicBezTo>
                  <a:pt x="3639858" y="2053305"/>
                  <a:pt x="3635566" y="2039946"/>
                  <a:pt x="3623943" y="2037233"/>
                </a:cubicBezTo>
                <a:cubicBezTo>
                  <a:pt x="3614108" y="2034937"/>
                  <a:pt x="3605167" y="2042034"/>
                  <a:pt x="3595153" y="2042868"/>
                </a:cubicBezTo>
                <a:cubicBezTo>
                  <a:pt x="3584960" y="2044121"/>
                  <a:pt x="3574946" y="2038485"/>
                  <a:pt x="3570297" y="2029301"/>
                </a:cubicBezTo>
                <a:lnTo>
                  <a:pt x="3557064" y="1997366"/>
                </a:lnTo>
                <a:lnTo>
                  <a:pt x="3536321" y="1962509"/>
                </a:lnTo>
                <a:cubicBezTo>
                  <a:pt x="3527380" y="1960213"/>
                  <a:pt x="3517903" y="1960839"/>
                  <a:pt x="3509319" y="1964179"/>
                </a:cubicBezTo>
                <a:cubicBezTo>
                  <a:pt x="3503955" y="1966057"/>
                  <a:pt x="3499127" y="1968979"/>
                  <a:pt x="3494835" y="1972736"/>
                </a:cubicBezTo>
                <a:lnTo>
                  <a:pt x="3479993" y="1995070"/>
                </a:lnTo>
                <a:lnTo>
                  <a:pt x="3475344" y="2009681"/>
                </a:lnTo>
                <a:cubicBezTo>
                  <a:pt x="3485715" y="2019909"/>
                  <a:pt x="3495908" y="2030345"/>
                  <a:pt x="3505743" y="2041199"/>
                </a:cubicBezTo>
                <a:cubicBezTo>
                  <a:pt x="3512180" y="2048087"/>
                  <a:pt x="3518260" y="2055183"/>
                  <a:pt x="3524519" y="2062489"/>
                </a:cubicBezTo>
                <a:lnTo>
                  <a:pt x="3544010" y="2081483"/>
                </a:lnTo>
                <a:lnTo>
                  <a:pt x="3555991" y="2093589"/>
                </a:lnTo>
                <a:lnTo>
                  <a:pt x="3569224" y="2109661"/>
                </a:lnTo>
                <a:lnTo>
                  <a:pt x="3599087" y="2124689"/>
                </a:lnTo>
                <a:cubicBezTo>
                  <a:pt x="3594795" y="2117592"/>
                  <a:pt x="3596941" y="2108409"/>
                  <a:pt x="3604094" y="2104025"/>
                </a:cubicBezTo>
                <a:cubicBezTo>
                  <a:pt x="3611604" y="2099225"/>
                  <a:pt x="3621618" y="2102147"/>
                  <a:pt x="3625552" y="2110287"/>
                </a:cubicBezTo>
                <a:lnTo>
                  <a:pt x="3636460" y="2138048"/>
                </a:lnTo>
                <a:lnTo>
                  <a:pt x="3636460" y="2174992"/>
                </a:lnTo>
                <a:lnTo>
                  <a:pt x="3649693" y="2184176"/>
                </a:lnTo>
                <a:lnTo>
                  <a:pt x="3680807" y="2167895"/>
                </a:lnTo>
                <a:lnTo>
                  <a:pt x="3708524" y="2162886"/>
                </a:lnTo>
                <a:lnTo>
                  <a:pt x="3719253" y="2146814"/>
                </a:lnTo>
                <a:lnTo>
                  <a:pt x="3736599" y="2120723"/>
                </a:lnTo>
                <a:lnTo>
                  <a:pt x="3739997" y="2099225"/>
                </a:lnTo>
                <a:lnTo>
                  <a:pt x="3754839" y="2069377"/>
                </a:lnTo>
                <a:lnTo>
                  <a:pt x="3762349" y="2052470"/>
                </a:lnTo>
                <a:lnTo>
                  <a:pt x="3778800" y="2067289"/>
                </a:lnTo>
                <a:cubicBezTo>
                  <a:pt x="3776655" y="2077100"/>
                  <a:pt x="3776655" y="2087327"/>
                  <a:pt x="3778800" y="2097137"/>
                </a:cubicBezTo>
                <a:cubicBezTo>
                  <a:pt x="3780767" y="2106113"/>
                  <a:pt x="3784701" y="2114670"/>
                  <a:pt x="3790066" y="2121976"/>
                </a:cubicBezTo>
                <a:lnTo>
                  <a:pt x="3814385" y="2132829"/>
                </a:lnTo>
                <a:lnTo>
                  <a:pt x="3845142" y="2137839"/>
                </a:lnTo>
                <a:lnTo>
                  <a:pt x="3875721" y="2142848"/>
                </a:lnTo>
                <a:lnTo>
                  <a:pt x="3898073" y="2155163"/>
                </a:lnTo>
                <a:cubicBezTo>
                  <a:pt x="3903259" y="2164138"/>
                  <a:pt x="3907908" y="2173114"/>
                  <a:pt x="3911663" y="2182506"/>
                </a:cubicBezTo>
                <a:cubicBezTo>
                  <a:pt x="3915776" y="2192316"/>
                  <a:pt x="3919174" y="2202335"/>
                  <a:pt x="3921677" y="2212563"/>
                </a:cubicBezTo>
                <a:cubicBezTo>
                  <a:pt x="3922571" y="2227174"/>
                  <a:pt x="3922571" y="2241785"/>
                  <a:pt x="3921677" y="2256395"/>
                </a:cubicBezTo>
                <a:cubicBezTo>
                  <a:pt x="3921141" y="2264536"/>
                  <a:pt x="3920425" y="2272676"/>
                  <a:pt x="3919352" y="2280816"/>
                </a:cubicBezTo>
                <a:cubicBezTo>
                  <a:pt x="3907014" y="2283530"/>
                  <a:pt x="3896642" y="2291879"/>
                  <a:pt x="3891099" y="2303150"/>
                </a:cubicBezTo>
                <a:cubicBezTo>
                  <a:pt x="3886450" y="2313169"/>
                  <a:pt x="3885913" y="2324858"/>
                  <a:pt x="3889847" y="2335085"/>
                </a:cubicBezTo>
                <a:lnTo>
                  <a:pt x="3889847" y="2362220"/>
                </a:lnTo>
                <a:lnTo>
                  <a:pt x="3878582" y="2375787"/>
                </a:lnTo>
                <a:lnTo>
                  <a:pt x="3862488" y="2398329"/>
                </a:lnTo>
                <a:lnTo>
                  <a:pt x="3856229" y="2411062"/>
                </a:lnTo>
                <a:lnTo>
                  <a:pt x="3838705" y="2452598"/>
                </a:lnTo>
                <a:lnTo>
                  <a:pt x="3813313" y="2478480"/>
                </a:lnTo>
                <a:lnTo>
                  <a:pt x="3804550" y="2489334"/>
                </a:lnTo>
                <a:lnTo>
                  <a:pt x="3772184" y="2504571"/>
                </a:lnTo>
                <a:cubicBezTo>
                  <a:pt x="3759667" y="2507702"/>
                  <a:pt x="3748937" y="2515634"/>
                  <a:pt x="3742321" y="2526696"/>
                </a:cubicBezTo>
                <a:cubicBezTo>
                  <a:pt x="3738566" y="2532958"/>
                  <a:pt x="3736241" y="2540055"/>
                  <a:pt x="3735705" y="2547360"/>
                </a:cubicBezTo>
                <a:lnTo>
                  <a:pt x="3721578" y="2577625"/>
                </a:lnTo>
                <a:cubicBezTo>
                  <a:pt x="3715677" y="2587227"/>
                  <a:pt x="3707809" y="2595367"/>
                  <a:pt x="3698689" y="2601838"/>
                </a:cubicBezTo>
                <a:cubicBezTo>
                  <a:pt x="3691715" y="2606847"/>
                  <a:pt x="3683847" y="2610604"/>
                  <a:pt x="3676337" y="2614570"/>
                </a:cubicBezTo>
                <a:cubicBezTo>
                  <a:pt x="3667753" y="2619162"/>
                  <a:pt x="3659349" y="2623754"/>
                  <a:pt x="3650944" y="2628763"/>
                </a:cubicBezTo>
                <a:lnTo>
                  <a:pt x="3638427" y="2644418"/>
                </a:lnTo>
                <a:lnTo>
                  <a:pt x="3624837" y="2668421"/>
                </a:lnTo>
                <a:lnTo>
                  <a:pt x="3603200" y="2676770"/>
                </a:lnTo>
                <a:lnTo>
                  <a:pt x="3588715" y="2681362"/>
                </a:lnTo>
                <a:lnTo>
                  <a:pt x="3557958" y="2699313"/>
                </a:lnTo>
                <a:lnTo>
                  <a:pt x="3530778" y="2711628"/>
                </a:lnTo>
                <a:cubicBezTo>
                  <a:pt x="3525592" y="2717889"/>
                  <a:pt x="3520048" y="2724151"/>
                  <a:pt x="3514147" y="2729787"/>
                </a:cubicBezTo>
                <a:cubicBezTo>
                  <a:pt x="3506637" y="2737301"/>
                  <a:pt x="3498590" y="2744189"/>
                  <a:pt x="3490007" y="2750660"/>
                </a:cubicBezTo>
                <a:lnTo>
                  <a:pt x="3465151" y="2763183"/>
                </a:lnTo>
                <a:lnTo>
                  <a:pt x="3444765" y="2752747"/>
                </a:lnTo>
                <a:lnTo>
                  <a:pt x="3423128" y="2728743"/>
                </a:lnTo>
                <a:lnTo>
                  <a:pt x="3414366" y="2712880"/>
                </a:lnTo>
                <a:lnTo>
                  <a:pt x="3399524" y="2677397"/>
                </a:lnTo>
                <a:lnTo>
                  <a:pt x="3381106" y="2661116"/>
                </a:lnTo>
                <a:lnTo>
                  <a:pt x="3382357" y="2626259"/>
                </a:lnTo>
                <a:cubicBezTo>
                  <a:pt x="3385755" y="2618536"/>
                  <a:pt x="3385755" y="2609978"/>
                  <a:pt x="3382357" y="2602255"/>
                </a:cubicBezTo>
                <a:cubicBezTo>
                  <a:pt x="3379675" y="2595785"/>
                  <a:pt x="3374847" y="2590566"/>
                  <a:pt x="3368767" y="2587227"/>
                </a:cubicBezTo>
                <a:lnTo>
                  <a:pt x="3358753" y="2574077"/>
                </a:lnTo>
                <a:lnTo>
                  <a:pt x="3359111" y="2555292"/>
                </a:lnTo>
                <a:lnTo>
                  <a:pt x="3330142" y="2539846"/>
                </a:lnTo>
                <a:lnTo>
                  <a:pt x="3311724" y="2519599"/>
                </a:lnTo>
                <a:cubicBezTo>
                  <a:pt x="3313333" y="2504154"/>
                  <a:pt x="3308684" y="2488499"/>
                  <a:pt x="3298849" y="2476393"/>
                </a:cubicBezTo>
                <a:cubicBezTo>
                  <a:pt x="3295093" y="2471592"/>
                  <a:pt x="3290444" y="2467418"/>
                  <a:pt x="3285258" y="2463869"/>
                </a:cubicBezTo>
                <a:lnTo>
                  <a:pt x="3229467" y="2453224"/>
                </a:lnTo>
                <a:lnTo>
                  <a:pt x="3219989" y="2435274"/>
                </a:lnTo>
                <a:cubicBezTo>
                  <a:pt x="3218916" y="2426925"/>
                  <a:pt x="3216949" y="2418576"/>
                  <a:pt x="3213909" y="2410644"/>
                </a:cubicBezTo>
                <a:cubicBezTo>
                  <a:pt x="3209975" y="2400625"/>
                  <a:pt x="3204611" y="2391441"/>
                  <a:pt x="3197994" y="2383092"/>
                </a:cubicBezTo>
                <a:lnTo>
                  <a:pt x="3203896" y="2362846"/>
                </a:lnTo>
                <a:lnTo>
                  <a:pt x="3196027" y="2347818"/>
                </a:lnTo>
                <a:lnTo>
                  <a:pt x="3179397" y="2322562"/>
                </a:lnTo>
                <a:lnTo>
                  <a:pt x="3165986" y="2308995"/>
                </a:lnTo>
                <a:lnTo>
                  <a:pt x="3146137" y="2292923"/>
                </a:lnTo>
                <a:lnTo>
                  <a:pt x="3127003" y="2279564"/>
                </a:lnTo>
                <a:lnTo>
                  <a:pt x="3116632" y="2260570"/>
                </a:lnTo>
                <a:lnTo>
                  <a:pt x="3119135" y="2247629"/>
                </a:lnTo>
                <a:lnTo>
                  <a:pt x="3099107" y="2242620"/>
                </a:lnTo>
                <a:lnTo>
                  <a:pt x="3084265" y="2238862"/>
                </a:lnTo>
                <a:lnTo>
                  <a:pt x="3071033" y="2213607"/>
                </a:lnTo>
                <a:cubicBezTo>
                  <a:pt x="3067099" y="2204631"/>
                  <a:pt x="3062270" y="2196074"/>
                  <a:pt x="3056548" y="2187933"/>
                </a:cubicBezTo>
                <a:cubicBezTo>
                  <a:pt x="3051541" y="2180628"/>
                  <a:pt x="3045819" y="2173949"/>
                  <a:pt x="3039560" y="2167687"/>
                </a:cubicBezTo>
                <a:lnTo>
                  <a:pt x="3033302" y="2146397"/>
                </a:lnTo>
                <a:lnTo>
                  <a:pt x="3008267" y="2142848"/>
                </a:lnTo>
                <a:lnTo>
                  <a:pt x="2989491" y="2143266"/>
                </a:lnTo>
                <a:lnTo>
                  <a:pt x="2990385" y="2163930"/>
                </a:lnTo>
                <a:lnTo>
                  <a:pt x="3007909" y="2184385"/>
                </a:lnTo>
                <a:cubicBezTo>
                  <a:pt x="3008088" y="2196282"/>
                  <a:pt x="3011665" y="2207762"/>
                  <a:pt x="3018102" y="2217990"/>
                </a:cubicBezTo>
                <a:cubicBezTo>
                  <a:pt x="3024003" y="2227174"/>
                  <a:pt x="3032229" y="2234688"/>
                  <a:pt x="3041885" y="2239906"/>
                </a:cubicBezTo>
                <a:lnTo>
                  <a:pt x="3049395" y="2268919"/>
                </a:lnTo>
                <a:lnTo>
                  <a:pt x="3075503" y="2295010"/>
                </a:lnTo>
                <a:lnTo>
                  <a:pt x="3078722" y="2311290"/>
                </a:lnTo>
                <a:lnTo>
                  <a:pt x="3082477" y="2332163"/>
                </a:lnTo>
                <a:lnTo>
                  <a:pt x="3097498" y="2355332"/>
                </a:lnTo>
                <a:lnTo>
                  <a:pt x="3122354" y="2366603"/>
                </a:lnTo>
                <a:lnTo>
                  <a:pt x="3137375" y="2392276"/>
                </a:lnTo>
                <a:lnTo>
                  <a:pt x="3144349" y="2425464"/>
                </a:lnTo>
                <a:cubicBezTo>
                  <a:pt x="3151859" y="2436318"/>
                  <a:pt x="3157045" y="2448424"/>
                  <a:pt x="3159727" y="2461156"/>
                </a:cubicBezTo>
                <a:cubicBezTo>
                  <a:pt x="3162231" y="2472427"/>
                  <a:pt x="3162588" y="2483907"/>
                  <a:pt x="3160979" y="2495178"/>
                </a:cubicBezTo>
                <a:cubicBezTo>
                  <a:pt x="3164555" y="2504989"/>
                  <a:pt x="3170635" y="2513546"/>
                  <a:pt x="3178503" y="2520226"/>
                </a:cubicBezTo>
                <a:cubicBezTo>
                  <a:pt x="3189232" y="2529201"/>
                  <a:pt x="3203001" y="2534002"/>
                  <a:pt x="3217128" y="2533793"/>
                </a:cubicBezTo>
                <a:lnTo>
                  <a:pt x="3243236" y="2554248"/>
                </a:lnTo>
                <a:cubicBezTo>
                  <a:pt x="3243415" y="2567189"/>
                  <a:pt x="3244666" y="2580130"/>
                  <a:pt x="3246991" y="2592862"/>
                </a:cubicBezTo>
                <a:cubicBezTo>
                  <a:pt x="3249137" y="2603925"/>
                  <a:pt x="3251998" y="2614570"/>
                  <a:pt x="3255753" y="2625215"/>
                </a:cubicBezTo>
                <a:lnTo>
                  <a:pt x="3275602" y="2646505"/>
                </a:lnTo>
                <a:lnTo>
                  <a:pt x="3301710" y="2662577"/>
                </a:lnTo>
                <a:lnTo>
                  <a:pt x="3324778" y="2671344"/>
                </a:lnTo>
                <a:lnTo>
                  <a:pt x="3349276" y="2682406"/>
                </a:lnTo>
                <a:lnTo>
                  <a:pt x="3373059" y="2701191"/>
                </a:lnTo>
                <a:lnTo>
                  <a:pt x="3395411" y="2719559"/>
                </a:lnTo>
                <a:lnTo>
                  <a:pt x="3414366" y="2753164"/>
                </a:lnTo>
                <a:lnTo>
                  <a:pt x="3433500" y="2777377"/>
                </a:lnTo>
                <a:cubicBezTo>
                  <a:pt x="3425095" y="2781134"/>
                  <a:pt x="3420804" y="2790735"/>
                  <a:pt x="3423486" y="2799710"/>
                </a:cubicBezTo>
                <a:cubicBezTo>
                  <a:pt x="3425632" y="2806389"/>
                  <a:pt x="3431533" y="2811399"/>
                  <a:pt x="3438507" y="2812234"/>
                </a:cubicBezTo>
                <a:lnTo>
                  <a:pt x="3461753" y="2823296"/>
                </a:lnTo>
                <a:lnTo>
                  <a:pt x="3480351" y="2839577"/>
                </a:lnTo>
                <a:lnTo>
                  <a:pt x="3497338" y="2834985"/>
                </a:lnTo>
                <a:lnTo>
                  <a:pt x="3534712" y="2812443"/>
                </a:lnTo>
                <a:lnTo>
                  <a:pt x="3588358" y="2788439"/>
                </a:lnTo>
                <a:lnTo>
                  <a:pt x="3624479" y="2773619"/>
                </a:lnTo>
                <a:lnTo>
                  <a:pt x="3668826" y="2757339"/>
                </a:lnTo>
                <a:lnTo>
                  <a:pt x="3692431" y="2735840"/>
                </a:lnTo>
                <a:lnTo>
                  <a:pt x="3716392" y="2714967"/>
                </a:lnTo>
                <a:lnTo>
                  <a:pt x="3730161" y="2732500"/>
                </a:lnTo>
                <a:lnTo>
                  <a:pt x="3730161" y="2765270"/>
                </a:lnTo>
                <a:lnTo>
                  <a:pt x="3741427" y="2776542"/>
                </a:lnTo>
                <a:lnTo>
                  <a:pt x="3741427" y="2793448"/>
                </a:lnTo>
                <a:lnTo>
                  <a:pt x="3727300" y="2803050"/>
                </a:lnTo>
                <a:lnTo>
                  <a:pt x="3716750" y="2831228"/>
                </a:lnTo>
                <a:lnTo>
                  <a:pt x="3713174" y="2856066"/>
                </a:lnTo>
                <a:lnTo>
                  <a:pt x="3709418" y="2881948"/>
                </a:lnTo>
                <a:lnTo>
                  <a:pt x="3698153" y="2911379"/>
                </a:lnTo>
                <a:lnTo>
                  <a:pt x="3693146" y="2937887"/>
                </a:lnTo>
                <a:lnTo>
                  <a:pt x="3685278" y="2956672"/>
                </a:lnTo>
                <a:lnTo>
                  <a:pt x="3672939" y="2976084"/>
                </a:lnTo>
                <a:lnTo>
                  <a:pt x="3667575" y="3016786"/>
                </a:lnTo>
                <a:lnTo>
                  <a:pt x="3661316" y="3035154"/>
                </a:lnTo>
                <a:lnTo>
                  <a:pt x="3645401" y="3070846"/>
                </a:lnTo>
                <a:lnTo>
                  <a:pt x="3621439" y="3098606"/>
                </a:lnTo>
                <a:lnTo>
                  <a:pt x="3607670" y="3131168"/>
                </a:lnTo>
                <a:lnTo>
                  <a:pt x="3596047" y="3149327"/>
                </a:lnTo>
                <a:cubicBezTo>
                  <a:pt x="3587463" y="3158302"/>
                  <a:pt x="3579238" y="3167695"/>
                  <a:pt x="3571548" y="3177714"/>
                </a:cubicBezTo>
                <a:cubicBezTo>
                  <a:pt x="3566363" y="3184393"/>
                  <a:pt x="3561356" y="3191281"/>
                  <a:pt x="3556706" y="3198378"/>
                </a:cubicBezTo>
                <a:lnTo>
                  <a:pt x="3540434" y="3214450"/>
                </a:lnTo>
                <a:lnTo>
                  <a:pt x="3520585" y="3231983"/>
                </a:lnTo>
                <a:lnTo>
                  <a:pt x="3498232" y="3248055"/>
                </a:lnTo>
                <a:lnTo>
                  <a:pt x="3481960" y="3263918"/>
                </a:lnTo>
                <a:lnTo>
                  <a:pt x="3461217" y="3300027"/>
                </a:lnTo>
                <a:lnTo>
                  <a:pt x="3437613" y="3330501"/>
                </a:lnTo>
                <a:lnTo>
                  <a:pt x="3414903" y="3374125"/>
                </a:lnTo>
                <a:lnTo>
                  <a:pt x="3398272" y="3398964"/>
                </a:lnTo>
                <a:lnTo>
                  <a:pt x="3378781" y="3423802"/>
                </a:lnTo>
                <a:lnTo>
                  <a:pt x="3359647" y="3445301"/>
                </a:lnTo>
                <a:lnTo>
                  <a:pt x="3348203" y="3465965"/>
                </a:lnTo>
                <a:cubicBezTo>
                  <a:pt x="3344627" y="3474314"/>
                  <a:pt x="3340335" y="3482246"/>
                  <a:pt x="3335328" y="3489760"/>
                </a:cubicBezTo>
                <a:cubicBezTo>
                  <a:pt x="3329248" y="3498944"/>
                  <a:pt x="3322453" y="3507293"/>
                  <a:pt x="3314585" y="3515016"/>
                </a:cubicBezTo>
                <a:lnTo>
                  <a:pt x="3298849" y="3545281"/>
                </a:lnTo>
                <a:lnTo>
                  <a:pt x="3301710" y="3572207"/>
                </a:lnTo>
                <a:lnTo>
                  <a:pt x="3316194" y="3577216"/>
                </a:lnTo>
                <a:lnTo>
                  <a:pt x="3311366" y="3599132"/>
                </a:lnTo>
                <a:lnTo>
                  <a:pt x="3298491" y="3614787"/>
                </a:lnTo>
                <a:cubicBezTo>
                  <a:pt x="3285974" y="3622510"/>
                  <a:pt x="3288835" y="3641295"/>
                  <a:pt x="3302962" y="3644843"/>
                </a:cubicBezTo>
                <a:cubicBezTo>
                  <a:pt x="3309936" y="3646513"/>
                  <a:pt x="3317804" y="3642339"/>
                  <a:pt x="3324241" y="3646096"/>
                </a:cubicBezTo>
                <a:cubicBezTo>
                  <a:pt x="3332288" y="3650688"/>
                  <a:pt x="3331930" y="3662794"/>
                  <a:pt x="3323347" y="3666760"/>
                </a:cubicBezTo>
                <a:lnTo>
                  <a:pt x="3303319" y="3677613"/>
                </a:lnTo>
                <a:lnTo>
                  <a:pt x="3309220" y="3697860"/>
                </a:lnTo>
                <a:lnTo>
                  <a:pt x="3317267" y="3731465"/>
                </a:lnTo>
                <a:lnTo>
                  <a:pt x="3330500" y="3740023"/>
                </a:lnTo>
                <a:lnTo>
                  <a:pt x="3344805" y="3751920"/>
                </a:lnTo>
                <a:cubicBezTo>
                  <a:pt x="3343911" y="3762565"/>
                  <a:pt x="3342659" y="3773001"/>
                  <a:pt x="3341229" y="3783646"/>
                </a:cubicBezTo>
                <a:cubicBezTo>
                  <a:pt x="3338904" y="3800136"/>
                  <a:pt x="3336222" y="3816625"/>
                  <a:pt x="3331573" y="3832488"/>
                </a:cubicBezTo>
                <a:cubicBezTo>
                  <a:pt x="3327281" y="3847517"/>
                  <a:pt x="3321559" y="3862128"/>
                  <a:pt x="3317982" y="3877365"/>
                </a:cubicBezTo>
                <a:cubicBezTo>
                  <a:pt x="3314585" y="3891975"/>
                  <a:pt x="3313512" y="3907212"/>
                  <a:pt x="3314585" y="3922241"/>
                </a:cubicBezTo>
                <a:cubicBezTo>
                  <a:pt x="3317625" y="3938104"/>
                  <a:pt x="3313870" y="3954593"/>
                  <a:pt x="3304213" y="3967743"/>
                </a:cubicBezTo>
                <a:cubicBezTo>
                  <a:pt x="3295451" y="3979849"/>
                  <a:pt x="3282397" y="3988198"/>
                  <a:pt x="3267734" y="3991120"/>
                </a:cubicBezTo>
                <a:lnTo>
                  <a:pt x="3252713" y="4002183"/>
                </a:lnTo>
                <a:lnTo>
                  <a:pt x="3214088" y="4029109"/>
                </a:lnTo>
                <a:lnTo>
                  <a:pt x="3196743" y="4047059"/>
                </a:lnTo>
                <a:cubicBezTo>
                  <a:pt x="3175284" y="4054365"/>
                  <a:pt x="3154899" y="4064592"/>
                  <a:pt x="3136481" y="4077742"/>
                </a:cubicBezTo>
                <a:cubicBezTo>
                  <a:pt x="3125215" y="4085882"/>
                  <a:pt x="3114665" y="4094857"/>
                  <a:pt x="3104830" y="4104876"/>
                </a:cubicBezTo>
                <a:lnTo>
                  <a:pt x="3076576" y="4135142"/>
                </a:lnTo>
                <a:lnTo>
                  <a:pt x="3102326" y="4175008"/>
                </a:lnTo>
                <a:lnTo>
                  <a:pt x="3104830" y="4212788"/>
                </a:lnTo>
                <a:lnTo>
                  <a:pt x="3088736" y="4253907"/>
                </a:lnTo>
                <a:lnTo>
                  <a:pt x="3058873" y="4272275"/>
                </a:lnTo>
                <a:lnTo>
                  <a:pt x="2998968" y="4287930"/>
                </a:lnTo>
                <a:lnTo>
                  <a:pt x="2982875" y="4295235"/>
                </a:lnTo>
                <a:lnTo>
                  <a:pt x="2982517" y="4311516"/>
                </a:lnTo>
                <a:lnTo>
                  <a:pt x="2982517" y="4333432"/>
                </a:lnTo>
                <a:lnTo>
                  <a:pt x="2962489" y="4357018"/>
                </a:lnTo>
                <a:lnTo>
                  <a:pt x="2952654" y="4374551"/>
                </a:lnTo>
                <a:lnTo>
                  <a:pt x="2932626" y="4394380"/>
                </a:lnTo>
                <a:lnTo>
                  <a:pt x="2909022" y="4399389"/>
                </a:lnTo>
                <a:lnTo>
                  <a:pt x="2892928" y="4429237"/>
                </a:lnTo>
                <a:lnTo>
                  <a:pt x="2873437" y="4448231"/>
                </a:lnTo>
                <a:lnTo>
                  <a:pt x="2845720" y="4468687"/>
                </a:lnTo>
                <a:lnTo>
                  <a:pt x="2804949" y="4484759"/>
                </a:lnTo>
                <a:lnTo>
                  <a:pt x="2781345" y="4502292"/>
                </a:lnTo>
                <a:cubicBezTo>
                  <a:pt x="2772404" y="4508345"/>
                  <a:pt x="2762927" y="4513563"/>
                  <a:pt x="2753092" y="4518155"/>
                </a:cubicBezTo>
                <a:cubicBezTo>
                  <a:pt x="2742899" y="4522538"/>
                  <a:pt x="2732348" y="4526295"/>
                  <a:pt x="2721440" y="4528800"/>
                </a:cubicBezTo>
                <a:lnTo>
                  <a:pt x="2686213" y="4534644"/>
                </a:lnTo>
                <a:lnTo>
                  <a:pt x="2652416" y="4542158"/>
                </a:lnTo>
                <a:lnTo>
                  <a:pt x="2617725" y="4549255"/>
                </a:lnTo>
                <a:lnTo>
                  <a:pt x="2572126" y="4551760"/>
                </a:lnTo>
                <a:lnTo>
                  <a:pt x="2521699" y="4555517"/>
                </a:lnTo>
                <a:lnTo>
                  <a:pt x="2503996" y="4561570"/>
                </a:lnTo>
                <a:lnTo>
                  <a:pt x="2488260" y="4566579"/>
                </a:lnTo>
                <a:lnTo>
                  <a:pt x="2449992" y="4553847"/>
                </a:lnTo>
                <a:lnTo>
                  <a:pt x="2423527" y="4545498"/>
                </a:lnTo>
                <a:lnTo>
                  <a:pt x="2408506" y="4535479"/>
                </a:lnTo>
                <a:lnTo>
                  <a:pt x="2409222" y="4512728"/>
                </a:lnTo>
                <a:lnTo>
                  <a:pt x="2423348" y="4506884"/>
                </a:lnTo>
                <a:lnTo>
                  <a:pt x="2421202" y="4477453"/>
                </a:lnTo>
                <a:lnTo>
                  <a:pt x="2402605" y="4457624"/>
                </a:lnTo>
                <a:lnTo>
                  <a:pt x="2384008" y="4443848"/>
                </a:lnTo>
                <a:cubicBezTo>
                  <a:pt x="2374709" y="4438839"/>
                  <a:pt x="2365590" y="4433621"/>
                  <a:pt x="2356470" y="4428402"/>
                </a:cubicBezTo>
                <a:cubicBezTo>
                  <a:pt x="2350032" y="4424645"/>
                  <a:pt x="2343416" y="4421097"/>
                  <a:pt x="2336978" y="4417340"/>
                </a:cubicBezTo>
                <a:lnTo>
                  <a:pt x="2319633" y="4403564"/>
                </a:lnTo>
                <a:lnTo>
                  <a:pt x="2307116" y="4391249"/>
                </a:lnTo>
                <a:lnTo>
                  <a:pt x="2294598" y="4370376"/>
                </a:lnTo>
                <a:lnTo>
                  <a:pt x="2282260" y="4337606"/>
                </a:lnTo>
                <a:lnTo>
                  <a:pt x="2265629" y="4304419"/>
                </a:lnTo>
                <a:lnTo>
                  <a:pt x="2258656" y="4283338"/>
                </a:lnTo>
                <a:lnTo>
                  <a:pt x="2247390" y="4257455"/>
                </a:lnTo>
                <a:lnTo>
                  <a:pt x="2236661" y="4231782"/>
                </a:lnTo>
                <a:lnTo>
                  <a:pt x="2226289" y="4214666"/>
                </a:lnTo>
                <a:lnTo>
                  <a:pt x="2210017" y="4196507"/>
                </a:lnTo>
                <a:lnTo>
                  <a:pt x="2195175" y="4185236"/>
                </a:lnTo>
                <a:lnTo>
                  <a:pt x="2180511" y="4161650"/>
                </a:lnTo>
                <a:lnTo>
                  <a:pt x="2163166" y="4141612"/>
                </a:lnTo>
                <a:lnTo>
                  <a:pt x="2149397" y="4120113"/>
                </a:lnTo>
                <a:lnTo>
                  <a:pt x="2146893" y="4105503"/>
                </a:lnTo>
                <a:lnTo>
                  <a:pt x="2137058" y="4087343"/>
                </a:lnTo>
                <a:lnTo>
                  <a:pt x="2134555" y="4071063"/>
                </a:lnTo>
                <a:lnTo>
                  <a:pt x="2141529" y="4036205"/>
                </a:lnTo>
                <a:lnTo>
                  <a:pt x="2145284" y="4010741"/>
                </a:lnTo>
                <a:lnTo>
                  <a:pt x="2146536" y="3987990"/>
                </a:lnTo>
                <a:lnTo>
                  <a:pt x="2153867" y="3966282"/>
                </a:lnTo>
                <a:lnTo>
                  <a:pt x="2163524" y="3949793"/>
                </a:lnTo>
                <a:lnTo>
                  <a:pt x="2180511" y="3933303"/>
                </a:lnTo>
                <a:lnTo>
                  <a:pt x="2190704" y="3917649"/>
                </a:lnTo>
                <a:lnTo>
                  <a:pt x="2204473" y="3894271"/>
                </a:lnTo>
                <a:lnTo>
                  <a:pt x="2209480" y="3870268"/>
                </a:lnTo>
                <a:lnTo>
                  <a:pt x="2203221" y="3837915"/>
                </a:lnTo>
                <a:lnTo>
                  <a:pt x="2199466" y="3822261"/>
                </a:lnTo>
                <a:lnTo>
                  <a:pt x="2180869" y="3796796"/>
                </a:lnTo>
                <a:lnTo>
                  <a:pt x="2174610" y="3774045"/>
                </a:lnTo>
                <a:lnTo>
                  <a:pt x="2189452" y="3754425"/>
                </a:lnTo>
                <a:lnTo>
                  <a:pt x="2174432" y="3733761"/>
                </a:lnTo>
                <a:lnTo>
                  <a:pt x="2155655" y="3709757"/>
                </a:lnTo>
                <a:lnTo>
                  <a:pt x="2146178" y="3694938"/>
                </a:lnTo>
                <a:lnTo>
                  <a:pt x="2132588" y="3683040"/>
                </a:lnTo>
                <a:cubicBezTo>
                  <a:pt x="2130263" y="3674065"/>
                  <a:pt x="2127938" y="3665299"/>
                  <a:pt x="2125435" y="3656323"/>
                </a:cubicBezTo>
                <a:cubicBezTo>
                  <a:pt x="2123110" y="3648183"/>
                  <a:pt x="2120786" y="3639834"/>
                  <a:pt x="2118461" y="3631485"/>
                </a:cubicBezTo>
                <a:cubicBezTo>
                  <a:pt x="2113096" y="3623136"/>
                  <a:pt x="2107553" y="3614787"/>
                  <a:pt x="2101831" y="3606646"/>
                </a:cubicBezTo>
                <a:cubicBezTo>
                  <a:pt x="2096466" y="3598924"/>
                  <a:pt x="2090923" y="3591618"/>
                  <a:pt x="2085201" y="3584313"/>
                </a:cubicBezTo>
                <a:lnTo>
                  <a:pt x="2067497" y="3563023"/>
                </a:lnTo>
                <a:lnTo>
                  <a:pt x="2047112" y="3549038"/>
                </a:lnTo>
                <a:lnTo>
                  <a:pt x="2029588" y="3529209"/>
                </a:lnTo>
                <a:lnTo>
                  <a:pt x="2013852" y="3498109"/>
                </a:lnTo>
                <a:lnTo>
                  <a:pt x="1979161" y="3469513"/>
                </a:lnTo>
                <a:lnTo>
                  <a:pt x="1972902" y="3441753"/>
                </a:lnTo>
                <a:lnTo>
                  <a:pt x="1982916" y="3423176"/>
                </a:lnTo>
                <a:lnTo>
                  <a:pt x="1999010" y="3407730"/>
                </a:lnTo>
                <a:lnTo>
                  <a:pt x="1996506" y="3378300"/>
                </a:lnTo>
                <a:lnTo>
                  <a:pt x="1987386" y="3351374"/>
                </a:lnTo>
                <a:lnTo>
                  <a:pt x="1999725" y="3334050"/>
                </a:lnTo>
                <a:lnTo>
                  <a:pt x="2003480" y="3308794"/>
                </a:lnTo>
                <a:lnTo>
                  <a:pt x="2004732" y="3286878"/>
                </a:lnTo>
                <a:lnTo>
                  <a:pt x="2009739" y="3268092"/>
                </a:lnTo>
                <a:lnTo>
                  <a:pt x="2007772" y="3240749"/>
                </a:lnTo>
                <a:lnTo>
                  <a:pt x="1983631" y="3224260"/>
                </a:lnTo>
                <a:lnTo>
                  <a:pt x="1958239" y="3212154"/>
                </a:lnTo>
                <a:lnTo>
                  <a:pt x="1933025" y="3209649"/>
                </a:lnTo>
                <a:lnTo>
                  <a:pt x="1908527" y="3217789"/>
                </a:lnTo>
                <a:lnTo>
                  <a:pt x="1864537" y="3216119"/>
                </a:lnTo>
                <a:lnTo>
                  <a:pt x="1829310" y="3203805"/>
                </a:lnTo>
                <a:lnTo>
                  <a:pt x="1814468" y="3181471"/>
                </a:lnTo>
                <a:lnTo>
                  <a:pt x="1803381" y="3167904"/>
                </a:lnTo>
                <a:lnTo>
                  <a:pt x="1793009" y="3142230"/>
                </a:lnTo>
                <a:lnTo>
                  <a:pt x="1758140" y="3126784"/>
                </a:lnTo>
                <a:cubicBezTo>
                  <a:pt x="1755279" y="3120105"/>
                  <a:pt x="1749378" y="3115096"/>
                  <a:pt x="1742404" y="3113009"/>
                </a:cubicBezTo>
                <a:cubicBezTo>
                  <a:pt x="1735608" y="3111130"/>
                  <a:pt x="1728456" y="3112382"/>
                  <a:pt x="1721482" y="3113009"/>
                </a:cubicBezTo>
                <a:cubicBezTo>
                  <a:pt x="1712898" y="3113843"/>
                  <a:pt x="1704136" y="3113843"/>
                  <a:pt x="1695374" y="3113009"/>
                </a:cubicBezTo>
                <a:cubicBezTo>
                  <a:pt x="1685897" y="3116139"/>
                  <a:pt x="1675883" y="3118644"/>
                  <a:pt x="1665869" y="3120105"/>
                </a:cubicBezTo>
                <a:cubicBezTo>
                  <a:pt x="1654067" y="3121984"/>
                  <a:pt x="1642086" y="3122610"/>
                  <a:pt x="1630284" y="3122193"/>
                </a:cubicBezTo>
                <a:lnTo>
                  <a:pt x="1599169" y="3131794"/>
                </a:lnTo>
                <a:lnTo>
                  <a:pt x="1554643" y="3142856"/>
                </a:lnTo>
                <a:lnTo>
                  <a:pt x="1517270" y="3150371"/>
                </a:lnTo>
                <a:lnTo>
                  <a:pt x="1483652" y="3150371"/>
                </a:lnTo>
                <a:lnTo>
                  <a:pt x="1452537" y="3149536"/>
                </a:lnTo>
                <a:cubicBezTo>
                  <a:pt x="1439662" y="3139308"/>
                  <a:pt x="1424641" y="3131585"/>
                  <a:pt x="1408547" y="3127202"/>
                </a:cubicBezTo>
                <a:cubicBezTo>
                  <a:pt x="1391917" y="3122819"/>
                  <a:pt x="1374572" y="3121984"/>
                  <a:pt x="1357405" y="3124906"/>
                </a:cubicBezTo>
                <a:lnTo>
                  <a:pt x="1308409" y="3131794"/>
                </a:lnTo>
                <a:lnTo>
                  <a:pt x="1276936" y="3139308"/>
                </a:lnTo>
                <a:lnTo>
                  <a:pt x="1253690" y="3143065"/>
                </a:lnTo>
                <a:lnTo>
                  <a:pt x="1216316" y="3131794"/>
                </a:lnTo>
                <a:lnTo>
                  <a:pt x="1187527" y="3113217"/>
                </a:lnTo>
                <a:lnTo>
                  <a:pt x="1156412" y="3086918"/>
                </a:lnTo>
                <a:lnTo>
                  <a:pt x="1135669" y="3066254"/>
                </a:lnTo>
                <a:lnTo>
                  <a:pt x="1119396" y="3047468"/>
                </a:lnTo>
                <a:lnTo>
                  <a:pt x="1110634" y="3015325"/>
                </a:lnTo>
                <a:lnTo>
                  <a:pt x="1077910" y="2974623"/>
                </a:lnTo>
                <a:lnTo>
                  <a:pt x="1057882" y="2963769"/>
                </a:lnTo>
                <a:lnTo>
                  <a:pt x="1054306" y="2944149"/>
                </a:lnTo>
                <a:lnTo>
                  <a:pt x="1045901" y="2917014"/>
                </a:lnTo>
                <a:lnTo>
                  <a:pt x="1041431" y="2902612"/>
                </a:lnTo>
                <a:lnTo>
                  <a:pt x="1043934" y="2888419"/>
                </a:lnTo>
                <a:lnTo>
                  <a:pt x="1041789" y="2869007"/>
                </a:lnTo>
                <a:lnTo>
                  <a:pt x="1018184" y="2856484"/>
                </a:lnTo>
                <a:lnTo>
                  <a:pt x="1005667" y="2836655"/>
                </a:lnTo>
                <a:lnTo>
                  <a:pt x="993686" y="2815156"/>
                </a:lnTo>
                <a:lnTo>
                  <a:pt x="986355" y="2780299"/>
                </a:lnTo>
                <a:lnTo>
                  <a:pt x="976341" y="2762139"/>
                </a:lnTo>
                <a:lnTo>
                  <a:pt x="969367" y="2743772"/>
                </a:lnTo>
                <a:lnTo>
                  <a:pt x="960962" y="2716846"/>
                </a:lnTo>
                <a:lnTo>
                  <a:pt x="955240" y="2703487"/>
                </a:lnTo>
                <a:lnTo>
                  <a:pt x="950233" y="2673222"/>
                </a:lnTo>
                <a:lnTo>
                  <a:pt x="941471" y="2625841"/>
                </a:lnTo>
                <a:lnTo>
                  <a:pt x="919297" y="2606221"/>
                </a:lnTo>
                <a:lnTo>
                  <a:pt x="919297" y="2588479"/>
                </a:lnTo>
                <a:cubicBezTo>
                  <a:pt x="930026" y="2579086"/>
                  <a:pt x="940040" y="2569068"/>
                  <a:pt x="949339" y="2558631"/>
                </a:cubicBezTo>
                <a:cubicBezTo>
                  <a:pt x="954704" y="2552578"/>
                  <a:pt x="959889" y="2546316"/>
                  <a:pt x="964717" y="2540055"/>
                </a:cubicBezTo>
                <a:lnTo>
                  <a:pt x="974374" y="2523357"/>
                </a:lnTo>
                <a:lnTo>
                  <a:pt x="981705" y="2502066"/>
                </a:lnTo>
                <a:lnTo>
                  <a:pt x="990110" y="2464704"/>
                </a:lnTo>
                <a:lnTo>
                  <a:pt x="1002627" y="2441536"/>
                </a:lnTo>
                <a:lnTo>
                  <a:pt x="1005131" y="2410436"/>
                </a:lnTo>
                <a:lnTo>
                  <a:pt x="1003879" y="2379127"/>
                </a:lnTo>
                <a:lnTo>
                  <a:pt x="992613" y="2353036"/>
                </a:lnTo>
                <a:lnTo>
                  <a:pt x="978844" y="2338842"/>
                </a:lnTo>
                <a:lnTo>
                  <a:pt x="987606" y="2312752"/>
                </a:lnTo>
                <a:lnTo>
                  <a:pt x="1001197" y="2292923"/>
                </a:lnTo>
                <a:lnTo>
                  <a:pt x="1022655" y="2255978"/>
                </a:lnTo>
                <a:lnTo>
                  <a:pt x="1035172" y="2237401"/>
                </a:lnTo>
                <a:lnTo>
                  <a:pt x="1053948" y="2223834"/>
                </a:lnTo>
                <a:lnTo>
                  <a:pt x="1086494" y="2191899"/>
                </a:lnTo>
                <a:cubicBezTo>
                  <a:pt x="1093289" y="2186055"/>
                  <a:pt x="1099726" y="2179584"/>
                  <a:pt x="1105270" y="2172487"/>
                </a:cubicBezTo>
                <a:cubicBezTo>
                  <a:pt x="1114926" y="2160381"/>
                  <a:pt x="1122794" y="2146814"/>
                  <a:pt x="1134060" y="2136169"/>
                </a:cubicBezTo>
                <a:cubicBezTo>
                  <a:pt x="1141212" y="2129699"/>
                  <a:pt x="1149438" y="2124689"/>
                  <a:pt x="1156591" y="2118427"/>
                </a:cubicBezTo>
                <a:cubicBezTo>
                  <a:pt x="1161240" y="2114253"/>
                  <a:pt x="1165532" y="2109661"/>
                  <a:pt x="1169108" y="2104651"/>
                </a:cubicBezTo>
                <a:lnTo>
                  <a:pt x="1183950" y="2087745"/>
                </a:lnTo>
                <a:cubicBezTo>
                  <a:pt x="1185023" y="2077726"/>
                  <a:pt x="1189315" y="2068333"/>
                  <a:pt x="1196468" y="2061028"/>
                </a:cubicBezTo>
                <a:cubicBezTo>
                  <a:pt x="1200580" y="2056853"/>
                  <a:pt x="1205587" y="2053513"/>
                  <a:pt x="1211131" y="2051217"/>
                </a:cubicBezTo>
                <a:cubicBezTo>
                  <a:pt x="1224363" y="2050800"/>
                  <a:pt x="1237238" y="2048504"/>
                  <a:pt x="1249756" y="2044121"/>
                </a:cubicBezTo>
                <a:cubicBezTo>
                  <a:pt x="1254584" y="2042451"/>
                  <a:pt x="1259412" y="2040364"/>
                  <a:pt x="1263882" y="2037859"/>
                </a:cubicBezTo>
                <a:lnTo>
                  <a:pt x="1289454" y="2029719"/>
                </a:lnTo>
                <a:lnTo>
                  <a:pt x="1300540" y="2017195"/>
                </a:lnTo>
                <a:lnTo>
                  <a:pt x="1321641" y="2006133"/>
                </a:lnTo>
                <a:lnTo>
                  <a:pt x="1333443" y="1981503"/>
                </a:lnTo>
                <a:lnTo>
                  <a:pt x="1338450" y="1965013"/>
                </a:lnTo>
                <a:lnTo>
                  <a:pt x="1340775" y="1952907"/>
                </a:lnTo>
                <a:lnTo>
                  <a:pt x="1345782" y="1930156"/>
                </a:lnTo>
                <a:lnTo>
                  <a:pt x="1349358" y="1914293"/>
                </a:lnTo>
                <a:lnTo>
                  <a:pt x="1354365" y="1895299"/>
                </a:lnTo>
                <a:lnTo>
                  <a:pt x="1374214" y="1882984"/>
                </a:lnTo>
                <a:lnTo>
                  <a:pt x="1394421" y="1867121"/>
                </a:lnTo>
                <a:cubicBezTo>
                  <a:pt x="1401037" y="1861694"/>
                  <a:pt x="1408011" y="1856893"/>
                  <a:pt x="1415343" y="1852510"/>
                </a:cubicBezTo>
                <a:cubicBezTo>
                  <a:pt x="1424105" y="1847501"/>
                  <a:pt x="1433225" y="1843117"/>
                  <a:pt x="1442702" y="1839778"/>
                </a:cubicBezTo>
                <a:lnTo>
                  <a:pt x="1456471" y="1833516"/>
                </a:lnTo>
                <a:lnTo>
                  <a:pt x="1480969" y="1826419"/>
                </a:lnTo>
                <a:lnTo>
                  <a:pt x="1498315" y="1812852"/>
                </a:lnTo>
                <a:lnTo>
                  <a:pt x="1505468" y="1797824"/>
                </a:lnTo>
                <a:lnTo>
                  <a:pt x="1516554" y="1791562"/>
                </a:lnTo>
                <a:lnTo>
                  <a:pt x="1533900" y="1793649"/>
                </a:lnTo>
                <a:lnTo>
                  <a:pt x="1551603" y="1802833"/>
                </a:lnTo>
                <a:cubicBezTo>
                  <a:pt x="1562153" y="1802624"/>
                  <a:pt x="1572704" y="1802207"/>
                  <a:pt x="1583254" y="1801581"/>
                </a:cubicBezTo>
                <a:cubicBezTo>
                  <a:pt x="1589513" y="1801163"/>
                  <a:pt x="1595950" y="1800746"/>
                  <a:pt x="1602388" y="1800328"/>
                </a:cubicBezTo>
                <a:lnTo>
                  <a:pt x="1625992" y="1800328"/>
                </a:lnTo>
                <a:lnTo>
                  <a:pt x="1666584" y="1799076"/>
                </a:lnTo>
                <a:cubicBezTo>
                  <a:pt x="1679459" y="1797615"/>
                  <a:pt x="1692334" y="1795945"/>
                  <a:pt x="1705209" y="1794067"/>
                </a:cubicBezTo>
                <a:cubicBezTo>
                  <a:pt x="1720766" y="1791771"/>
                  <a:pt x="1736503" y="1789266"/>
                  <a:pt x="1752060" y="1786552"/>
                </a:cubicBezTo>
                <a:lnTo>
                  <a:pt x="1775306" y="1779247"/>
                </a:lnTo>
                <a:lnTo>
                  <a:pt x="1789075" y="1777995"/>
                </a:lnTo>
                <a:lnTo>
                  <a:pt x="1811786" y="1780499"/>
                </a:lnTo>
                <a:lnTo>
                  <a:pt x="1827522" y="1782169"/>
                </a:lnTo>
                <a:lnTo>
                  <a:pt x="1839503" y="1778412"/>
                </a:lnTo>
                <a:lnTo>
                  <a:pt x="1847907" y="1768811"/>
                </a:lnTo>
                <a:lnTo>
                  <a:pt x="1861676" y="1768811"/>
                </a:lnTo>
                <a:cubicBezTo>
                  <a:pt x="1880631" y="1776116"/>
                  <a:pt x="1900838" y="1779873"/>
                  <a:pt x="1921223" y="1779664"/>
                </a:cubicBezTo>
                <a:cubicBezTo>
                  <a:pt x="1939284" y="1779664"/>
                  <a:pt x="1957345" y="1776325"/>
                  <a:pt x="1974332" y="1770063"/>
                </a:cubicBezTo>
                <a:cubicBezTo>
                  <a:pt x="1996685" y="1769854"/>
                  <a:pt x="2019037" y="1768393"/>
                  <a:pt x="2041211" y="1765471"/>
                </a:cubicBezTo>
                <a:cubicBezTo>
                  <a:pt x="2053550" y="1763801"/>
                  <a:pt x="2065888" y="1761714"/>
                  <a:pt x="2078227" y="1759209"/>
                </a:cubicBezTo>
                <a:lnTo>
                  <a:pt x="2098433" y="1768811"/>
                </a:lnTo>
                <a:lnTo>
                  <a:pt x="2113812" y="1776116"/>
                </a:lnTo>
                <a:lnTo>
                  <a:pt x="2133124" y="1776116"/>
                </a:lnTo>
                <a:lnTo>
                  <a:pt x="2129548" y="1799285"/>
                </a:lnTo>
                <a:lnTo>
                  <a:pt x="2112918" y="1824541"/>
                </a:lnTo>
                <a:lnTo>
                  <a:pt x="2111666" y="1837899"/>
                </a:lnTo>
                <a:lnTo>
                  <a:pt x="2130084" y="1865660"/>
                </a:lnTo>
                <a:lnTo>
                  <a:pt x="2125077" y="1892585"/>
                </a:lnTo>
                <a:lnTo>
                  <a:pt x="2096645" y="1900308"/>
                </a:lnTo>
                <a:lnTo>
                  <a:pt x="2089135" y="1916589"/>
                </a:lnTo>
                <a:lnTo>
                  <a:pt x="2115242" y="1912832"/>
                </a:lnTo>
                <a:lnTo>
                  <a:pt x="2132230" y="1931409"/>
                </a:lnTo>
                <a:lnTo>
                  <a:pt x="2150112" y="1950403"/>
                </a:lnTo>
                <a:lnTo>
                  <a:pt x="2185340" y="1972528"/>
                </a:lnTo>
                <a:lnTo>
                  <a:pt x="2226468" y="1973780"/>
                </a:lnTo>
                <a:lnTo>
                  <a:pt x="2264557" y="1984842"/>
                </a:lnTo>
                <a:cubicBezTo>
                  <a:pt x="2273140" y="1990269"/>
                  <a:pt x="2282081" y="1995070"/>
                  <a:pt x="2291201" y="1999453"/>
                </a:cubicBezTo>
                <a:cubicBezTo>
                  <a:pt x="2302287" y="2004880"/>
                  <a:pt x="2313911" y="2009472"/>
                  <a:pt x="2325176" y="2014690"/>
                </a:cubicBezTo>
                <a:cubicBezTo>
                  <a:pt x="2335369" y="2019491"/>
                  <a:pt x="2345383" y="2024709"/>
                  <a:pt x="2355039" y="2030554"/>
                </a:cubicBezTo>
                <a:lnTo>
                  <a:pt x="2374888" y="2040572"/>
                </a:lnTo>
                <a:lnTo>
                  <a:pt x="2398492" y="2051635"/>
                </a:lnTo>
                <a:cubicBezTo>
                  <a:pt x="2409043" y="2053722"/>
                  <a:pt x="2419593" y="2053722"/>
                  <a:pt x="2430143" y="2051635"/>
                </a:cubicBezTo>
                <a:cubicBezTo>
                  <a:pt x="2437475" y="2050383"/>
                  <a:pt x="2444807" y="2047878"/>
                  <a:pt x="2451602" y="2044747"/>
                </a:cubicBezTo>
                <a:cubicBezTo>
                  <a:pt x="2459827" y="2041407"/>
                  <a:pt x="2466623" y="2035146"/>
                  <a:pt x="2470735" y="2027214"/>
                </a:cubicBezTo>
                <a:cubicBezTo>
                  <a:pt x="2474670" y="2019700"/>
                  <a:pt x="2475742" y="2010933"/>
                  <a:pt x="2479498" y="2003210"/>
                </a:cubicBezTo>
                <a:cubicBezTo>
                  <a:pt x="2484326" y="1992774"/>
                  <a:pt x="2493267" y="1985260"/>
                  <a:pt x="2500598" y="1976493"/>
                </a:cubicBezTo>
                <a:cubicBezTo>
                  <a:pt x="2503817" y="1972736"/>
                  <a:pt x="2506678" y="1968771"/>
                  <a:pt x="2509361" y="1964596"/>
                </a:cubicBezTo>
                <a:lnTo>
                  <a:pt x="2547986" y="1963344"/>
                </a:lnTo>
                <a:lnTo>
                  <a:pt x="2572305" y="1971901"/>
                </a:lnTo>
                <a:lnTo>
                  <a:pt x="2593048" y="1989017"/>
                </a:lnTo>
                <a:lnTo>
                  <a:pt x="2629170" y="1991522"/>
                </a:lnTo>
                <a:lnTo>
                  <a:pt x="2673696" y="1991522"/>
                </a:lnTo>
                <a:lnTo>
                  <a:pt x="2706956" y="2004254"/>
                </a:lnTo>
                <a:lnTo>
                  <a:pt x="2727520" y="2010516"/>
                </a:lnTo>
                <a:lnTo>
                  <a:pt x="2761138" y="2024292"/>
                </a:lnTo>
                <a:lnTo>
                  <a:pt x="2785637" y="2023039"/>
                </a:lnTo>
                <a:lnTo>
                  <a:pt x="2818539" y="2015943"/>
                </a:lnTo>
                <a:lnTo>
                  <a:pt x="2830342" y="2001123"/>
                </a:lnTo>
                <a:lnTo>
                  <a:pt x="2873079" y="1993192"/>
                </a:lnTo>
                <a:lnTo>
                  <a:pt x="2895790" y="1991939"/>
                </a:lnTo>
                <a:cubicBezTo>
                  <a:pt x="2903658" y="1993192"/>
                  <a:pt x="2911526" y="1994026"/>
                  <a:pt x="2919394" y="1994444"/>
                </a:cubicBezTo>
                <a:cubicBezTo>
                  <a:pt x="2926904" y="1994861"/>
                  <a:pt x="2934415" y="1994861"/>
                  <a:pt x="2941925" y="1994444"/>
                </a:cubicBezTo>
                <a:cubicBezTo>
                  <a:pt x="2950151" y="1992148"/>
                  <a:pt x="2957661" y="1987973"/>
                  <a:pt x="2963920" y="1981920"/>
                </a:cubicBezTo>
                <a:cubicBezTo>
                  <a:pt x="2968390" y="1977746"/>
                  <a:pt x="2971967" y="1972945"/>
                  <a:pt x="2974649" y="1967518"/>
                </a:cubicBezTo>
                <a:lnTo>
                  <a:pt x="2982517" y="1942262"/>
                </a:lnTo>
                <a:cubicBezTo>
                  <a:pt x="2983590" y="1933287"/>
                  <a:pt x="2983948" y="1924312"/>
                  <a:pt x="2983769" y="1915128"/>
                </a:cubicBezTo>
                <a:cubicBezTo>
                  <a:pt x="2983590" y="1906153"/>
                  <a:pt x="2982696" y="1897177"/>
                  <a:pt x="2981265" y="1888202"/>
                </a:cubicBezTo>
                <a:cubicBezTo>
                  <a:pt x="2984126" y="1877975"/>
                  <a:pt x="2986093" y="1867538"/>
                  <a:pt x="2986630" y="1857102"/>
                </a:cubicBezTo>
                <a:cubicBezTo>
                  <a:pt x="2987524" y="1843743"/>
                  <a:pt x="2986630" y="1830176"/>
                  <a:pt x="2991279" y="1817653"/>
                </a:cubicBezTo>
                <a:cubicBezTo>
                  <a:pt x="2996286" y="1804085"/>
                  <a:pt x="3007552" y="1791562"/>
                  <a:pt x="3003260" y="1777368"/>
                </a:cubicBezTo>
                <a:cubicBezTo>
                  <a:pt x="3001651" y="1771733"/>
                  <a:pt x="2997538" y="1767141"/>
                  <a:pt x="2991994" y="1764845"/>
                </a:cubicBezTo>
                <a:cubicBezTo>
                  <a:pt x="2977510" y="1760670"/>
                  <a:pt x="2961774" y="1762549"/>
                  <a:pt x="2948362" y="1769854"/>
                </a:cubicBezTo>
                <a:cubicBezTo>
                  <a:pt x="2940316" y="1774446"/>
                  <a:pt x="2933520" y="1780708"/>
                  <a:pt x="2928514" y="1788431"/>
                </a:cubicBezTo>
                <a:lnTo>
                  <a:pt x="2918678" y="1804712"/>
                </a:lnTo>
                <a:lnTo>
                  <a:pt x="2880053" y="1803251"/>
                </a:lnTo>
                <a:lnTo>
                  <a:pt x="2860562" y="1788431"/>
                </a:lnTo>
                <a:lnTo>
                  <a:pt x="2841965" y="1783422"/>
                </a:lnTo>
                <a:lnTo>
                  <a:pt x="2822474" y="1794693"/>
                </a:lnTo>
                <a:lnTo>
                  <a:pt x="2810850" y="1805547"/>
                </a:lnTo>
                <a:lnTo>
                  <a:pt x="2802267" y="1815565"/>
                </a:lnTo>
                <a:lnTo>
                  <a:pt x="2780630" y="1815774"/>
                </a:lnTo>
                <a:lnTo>
                  <a:pt x="2772225" y="1803251"/>
                </a:lnTo>
                <a:lnTo>
                  <a:pt x="2756131" y="1791979"/>
                </a:lnTo>
                <a:lnTo>
                  <a:pt x="2736283" y="1801998"/>
                </a:lnTo>
                <a:lnTo>
                  <a:pt x="2737534" y="1826837"/>
                </a:lnTo>
                <a:lnTo>
                  <a:pt x="2721798" y="1827880"/>
                </a:lnTo>
                <a:lnTo>
                  <a:pt x="2721798" y="1853762"/>
                </a:lnTo>
                <a:lnTo>
                  <a:pt x="2703916" y="1863155"/>
                </a:lnTo>
                <a:lnTo>
                  <a:pt x="2699088" y="1847083"/>
                </a:lnTo>
                <a:lnTo>
                  <a:pt x="2710532" y="1836021"/>
                </a:lnTo>
                <a:lnTo>
                  <a:pt x="2707314" y="1815148"/>
                </a:lnTo>
                <a:lnTo>
                  <a:pt x="2690147" y="1791979"/>
                </a:lnTo>
                <a:lnTo>
                  <a:pt x="2673159" y="1785718"/>
                </a:lnTo>
                <a:lnTo>
                  <a:pt x="2669940" y="1772985"/>
                </a:lnTo>
                <a:lnTo>
                  <a:pt x="2657065" y="1737710"/>
                </a:lnTo>
                <a:lnTo>
                  <a:pt x="2646336" y="1716003"/>
                </a:lnTo>
                <a:lnTo>
                  <a:pt x="2631852" y="1691999"/>
                </a:lnTo>
                <a:lnTo>
                  <a:pt x="2626130" y="1666326"/>
                </a:lnTo>
                <a:cubicBezTo>
                  <a:pt x="2637216" y="1661317"/>
                  <a:pt x="2641329" y="1647541"/>
                  <a:pt x="2634713" y="1637313"/>
                </a:cubicBezTo>
                <a:cubicBezTo>
                  <a:pt x="2627918" y="1626668"/>
                  <a:pt x="2613255" y="1624789"/>
                  <a:pt x="2603956" y="1633556"/>
                </a:cubicBezTo>
                <a:cubicBezTo>
                  <a:pt x="2598591" y="1639818"/>
                  <a:pt x="2591617" y="1644410"/>
                  <a:pt x="2583749" y="1647123"/>
                </a:cubicBezTo>
                <a:cubicBezTo>
                  <a:pt x="2578206" y="1648793"/>
                  <a:pt x="2572305" y="1649628"/>
                  <a:pt x="2566404" y="1649210"/>
                </a:cubicBezTo>
                <a:lnTo>
                  <a:pt x="2564258" y="1678641"/>
                </a:lnTo>
                <a:lnTo>
                  <a:pt x="2581246" y="1674884"/>
                </a:lnTo>
                <a:lnTo>
                  <a:pt x="2593585" y="1688451"/>
                </a:lnTo>
                <a:lnTo>
                  <a:pt x="2594836" y="1713081"/>
                </a:lnTo>
                <a:lnTo>
                  <a:pt x="2622196" y="1731657"/>
                </a:lnTo>
                <a:cubicBezTo>
                  <a:pt x="2628276" y="1738754"/>
                  <a:pt x="2634713" y="1745642"/>
                  <a:pt x="2641151" y="1752321"/>
                </a:cubicBezTo>
                <a:cubicBezTo>
                  <a:pt x="2645979" y="1757331"/>
                  <a:pt x="2650986" y="1762340"/>
                  <a:pt x="2655993" y="1767350"/>
                </a:cubicBezTo>
                <a:cubicBezTo>
                  <a:pt x="2657602" y="1773611"/>
                  <a:pt x="2658496" y="1780291"/>
                  <a:pt x="2658854" y="1786761"/>
                </a:cubicBezTo>
                <a:cubicBezTo>
                  <a:pt x="2659211" y="1791353"/>
                  <a:pt x="2659211" y="1795945"/>
                  <a:pt x="2658854" y="1800537"/>
                </a:cubicBezTo>
                <a:lnTo>
                  <a:pt x="2636859" y="1809095"/>
                </a:lnTo>
                <a:lnTo>
                  <a:pt x="2621123" y="1805338"/>
                </a:lnTo>
                <a:lnTo>
                  <a:pt x="2628097" y="1841030"/>
                </a:lnTo>
                <a:lnTo>
                  <a:pt x="2635965" y="1852301"/>
                </a:lnTo>
                <a:cubicBezTo>
                  <a:pt x="2643296" y="1837482"/>
                  <a:pt x="2664218" y="1836855"/>
                  <a:pt x="2672086" y="1851466"/>
                </a:cubicBezTo>
                <a:cubicBezTo>
                  <a:pt x="2675305" y="1857311"/>
                  <a:pt x="2674947" y="1864616"/>
                  <a:pt x="2670835" y="1870043"/>
                </a:cubicBezTo>
                <a:cubicBezTo>
                  <a:pt x="2659569" y="1871504"/>
                  <a:pt x="2647946" y="1871922"/>
                  <a:pt x="2636501" y="1871295"/>
                </a:cubicBezTo>
                <a:cubicBezTo>
                  <a:pt x="2626487" y="1870878"/>
                  <a:pt x="2616473" y="1869626"/>
                  <a:pt x="2606638" y="1867538"/>
                </a:cubicBezTo>
                <a:cubicBezTo>
                  <a:pt x="2596446" y="1880479"/>
                  <a:pt x="2575881" y="1876931"/>
                  <a:pt x="2570517" y="1861276"/>
                </a:cubicBezTo>
                <a:cubicBezTo>
                  <a:pt x="2568192" y="1854597"/>
                  <a:pt x="2570159" y="1846874"/>
                  <a:pt x="2575524" y="1841865"/>
                </a:cubicBezTo>
                <a:lnTo>
                  <a:pt x="2590723" y="1836647"/>
                </a:lnTo>
                <a:lnTo>
                  <a:pt x="2613255" y="1845205"/>
                </a:lnTo>
                <a:lnTo>
                  <a:pt x="2604493" y="1817026"/>
                </a:lnTo>
                <a:lnTo>
                  <a:pt x="2603241" y="1803459"/>
                </a:lnTo>
                <a:lnTo>
                  <a:pt x="2599486" y="1790518"/>
                </a:lnTo>
                <a:lnTo>
                  <a:pt x="2584644" y="1779456"/>
                </a:lnTo>
                <a:cubicBezTo>
                  <a:pt x="2578385" y="1775281"/>
                  <a:pt x="2570338" y="1776325"/>
                  <a:pt x="2565152" y="1781543"/>
                </a:cubicBezTo>
                <a:cubicBezTo>
                  <a:pt x="2554781" y="1792188"/>
                  <a:pt x="2561218" y="1809930"/>
                  <a:pt x="2575881" y="1811391"/>
                </a:cubicBezTo>
                <a:cubicBezTo>
                  <a:pt x="2579279" y="1825376"/>
                  <a:pt x="2565331" y="1837064"/>
                  <a:pt x="2552277" y="1831429"/>
                </a:cubicBezTo>
                <a:cubicBezTo>
                  <a:pt x="2542800" y="1827254"/>
                  <a:pt x="2539581" y="1815565"/>
                  <a:pt x="2545661" y="1807216"/>
                </a:cubicBezTo>
                <a:lnTo>
                  <a:pt x="2519553" y="1807216"/>
                </a:lnTo>
                <a:lnTo>
                  <a:pt x="2499525" y="1794067"/>
                </a:lnTo>
                <a:lnTo>
                  <a:pt x="2491300" y="1770272"/>
                </a:lnTo>
                <a:lnTo>
                  <a:pt x="2476279" y="1769437"/>
                </a:lnTo>
                <a:lnTo>
                  <a:pt x="2469663" y="1755035"/>
                </a:lnTo>
                <a:lnTo>
                  <a:pt x="2469663" y="1735414"/>
                </a:lnTo>
                <a:lnTo>
                  <a:pt x="2470557" y="1707028"/>
                </a:lnTo>
                <a:lnTo>
                  <a:pt x="2458218" y="1690956"/>
                </a:lnTo>
                <a:lnTo>
                  <a:pt x="2426209" y="1678432"/>
                </a:lnTo>
                <a:lnTo>
                  <a:pt x="2418341" y="1632721"/>
                </a:lnTo>
                <a:lnTo>
                  <a:pt x="2418878" y="1594942"/>
                </a:lnTo>
                <a:lnTo>
                  <a:pt x="2401532" y="1586384"/>
                </a:lnTo>
                <a:lnTo>
                  <a:pt x="2386869" y="1578870"/>
                </a:lnTo>
                <a:cubicBezTo>
                  <a:pt x="2379359" y="1571356"/>
                  <a:pt x="2370597" y="1565511"/>
                  <a:pt x="2360761" y="1561337"/>
                </a:cubicBezTo>
                <a:cubicBezTo>
                  <a:pt x="2355218" y="1559041"/>
                  <a:pt x="2349317" y="1557371"/>
                  <a:pt x="2343416" y="1556536"/>
                </a:cubicBezTo>
                <a:lnTo>
                  <a:pt x="2327143" y="1555284"/>
                </a:lnTo>
                <a:lnTo>
                  <a:pt x="2299784" y="1546517"/>
                </a:lnTo>
                <a:cubicBezTo>
                  <a:pt x="2308010" y="1541716"/>
                  <a:pt x="2311586" y="1531489"/>
                  <a:pt x="2308010" y="1522514"/>
                </a:cubicBezTo>
                <a:cubicBezTo>
                  <a:pt x="2305685" y="1516460"/>
                  <a:pt x="2300320" y="1512077"/>
                  <a:pt x="2293883" y="1510825"/>
                </a:cubicBezTo>
                <a:lnTo>
                  <a:pt x="2275643" y="1498510"/>
                </a:lnTo>
                <a:lnTo>
                  <a:pt x="2254543" y="1494753"/>
                </a:lnTo>
                <a:lnTo>
                  <a:pt x="2242919" y="1479933"/>
                </a:lnTo>
                <a:lnTo>
                  <a:pt x="2233800" y="1461148"/>
                </a:lnTo>
                <a:lnTo>
                  <a:pt x="2223965" y="1448833"/>
                </a:lnTo>
                <a:lnTo>
                  <a:pt x="2209838" y="1447581"/>
                </a:lnTo>
                <a:lnTo>
                  <a:pt x="2200182" y="1466575"/>
                </a:lnTo>
                <a:lnTo>
                  <a:pt x="2205188" y="1490161"/>
                </a:lnTo>
                <a:lnTo>
                  <a:pt x="2219673" y="1495170"/>
                </a:lnTo>
                <a:lnTo>
                  <a:pt x="2227004" y="1516043"/>
                </a:lnTo>
                <a:lnTo>
                  <a:pt x="2235767" y="1542134"/>
                </a:lnTo>
                <a:lnTo>
                  <a:pt x="2270279" y="1555910"/>
                </a:lnTo>
                <a:lnTo>
                  <a:pt x="2293883" y="1573234"/>
                </a:lnTo>
                <a:lnTo>
                  <a:pt x="2317666" y="1589515"/>
                </a:lnTo>
                <a:cubicBezTo>
                  <a:pt x="2321779" y="1596194"/>
                  <a:pt x="2326786" y="1602456"/>
                  <a:pt x="2332508" y="1608091"/>
                </a:cubicBezTo>
                <a:cubicBezTo>
                  <a:pt x="2338945" y="1614562"/>
                  <a:pt x="2346456" y="1619989"/>
                  <a:pt x="2354503" y="1624372"/>
                </a:cubicBezTo>
                <a:lnTo>
                  <a:pt x="2381505" y="1633973"/>
                </a:lnTo>
                <a:lnTo>
                  <a:pt x="2398850" y="1664865"/>
                </a:lnTo>
                <a:lnTo>
                  <a:pt x="2382935" y="1682398"/>
                </a:lnTo>
                <a:lnTo>
                  <a:pt x="2369702" y="1673214"/>
                </a:lnTo>
                <a:lnTo>
                  <a:pt x="2355933" y="1651924"/>
                </a:lnTo>
                <a:lnTo>
                  <a:pt x="2344310" y="1658603"/>
                </a:lnTo>
                <a:lnTo>
                  <a:pt x="2345562" y="1680519"/>
                </a:lnTo>
                <a:cubicBezTo>
                  <a:pt x="2353430" y="1687825"/>
                  <a:pt x="2355933" y="1699305"/>
                  <a:pt x="2351820" y="1709324"/>
                </a:cubicBezTo>
                <a:cubicBezTo>
                  <a:pt x="2348959" y="1716212"/>
                  <a:pt x="2342880" y="1721639"/>
                  <a:pt x="2335727" y="1723726"/>
                </a:cubicBezTo>
                <a:lnTo>
                  <a:pt x="2329826" y="1742094"/>
                </a:lnTo>
                <a:lnTo>
                  <a:pt x="2316593" y="1753991"/>
                </a:lnTo>
                <a:lnTo>
                  <a:pt x="2294062" y="1764010"/>
                </a:lnTo>
                <a:lnTo>
                  <a:pt x="2289949" y="1790936"/>
                </a:lnTo>
                <a:cubicBezTo>
                  <a:pt x="2298532" y="1802624"/>
                  <a:pt x="2286551" y="1818488"/>
                  <a:pt x="2272961" y="1813269"/>
                </a:cubicBezTo>
                <a:cubicBezTo>
                  <a:pt x="2263662" y="1809930"/>
                  <a:pt x="2262590" y="1797406"/>
                  <a:pt x="2254543" y="1792188"/>
                </a:cubicBezTo>
                <a:cubicBezTo>
                  <a:pt x="2250787" y="1789683"/>
                  <a:pt x="2245959" y="1789057"/>
                  <a:pt x="2241668" y="1790936"/>
                </a:cubicBezTo>
                <a:lnTo>
                  <a:pt x="2216096" y="1777577"/>
                </a:lnTo>
                <a:lnTo>
                  <a:pt x="2192313" y="1764845"/>
                </a:lnTo>
                <a:lnTo>
                  <a:pt x="2167815" y="1750234"/>
                </a:lnTo>
                <a:lnTo>
                  <a:pt x="2184803" y="1734788"/>
                </a:lnTo>
                <a:cubicBezTo>
                  <a:pt x="2191062" y="1731657"/>
                  <a:pt x="2198036" y="1729988"/>
                  <a:pt x="2205188" y="1729988"/>
                </a:cubicBezTo>
                <a:cubicBezTo>
                  <a:pt x="2210195" y="1729988"/>
                  <a:pt x="2215024" y="1730822"/>
                  <a:pt x="2219673" y="1732492"/>
                </a:cubicBezTo>
                <a:lnTo>
                  <a:pt x="2232548" y="1744807"/>
                </a:lnTo>
                <a:lnTo>
                  <a:pt x="2245423" y="1747312"/>
                </a:lnTo>
                <a:lnTo>
                  <a:pt x="2261159" y="1742302"/>
                </a:lnTo>
                <a:lnTo>
                  <a:pt x="2276895" y="1749817"/>
                </a:lnTo>
                <a:cubicBezTo>
                  <a:pt x="2282975" y="1751278"/>
                  <a:pt x="2289234" y="1749190"/>
                  <a:pt x="2293347" y="1744390"/>
                </a:cubicBezTo>
                <a:cubicBezTo>
                  <a:pt x="2296744" y="1740424"/>
                  <a:pt x="2298175" y="1735206"/>
                  <a:pt x="2296923" y="1729988"/>
                </a:cubicBezTo>
                <a:cubicBezTo>
                  <a:pt x="2303182" y="1723100"/>
                  <a:pt x="2305864" y="1713916"/>
                  <a:pt x="2304433" y="1704732"/>
                </a:cubicBezTo>
                <a:cubicBezTo>
                  <a:pt x="2303718" y="1699931"/>
                  <a:pt x="2301751" y="1695548"/>
                  <a:pt x="2299069" y="1691791"/>
                </a:cubicBezTo>
                <a:lnTo>
                  <a:pt x="2289055" y="1675510"/>
                </a:lnTo>
                <a:cubicBezTo>
                  <a:pt x="2279220" y="1671127"/>
                  <a:pt x="2270279" y="1664656"/>
                  <a:pt x="2262947" y="1656516"/>
                </a:cubicBezTo>
                <a:cubicBezTo>
                  <a:pt x="2255258" y="1647958"/>
                  <a:pt x="2249536" y="1637939"/>
                  <a:pt x="2245959" y="1627085"/>
                </a:cubicBezTo>
                <a:cubicBezTo>
                  <a:pt x="2226289" y="1620406"/>
                  <a:pt x="2207692" y="1610596"/>
                  <a:pt x="2190704" y="1598281"/>
                </a:cubicBezTo>
                <a:cubicBezTo>
                  <a:pt x="2183730" y="1593272"/>
                  <a:pt x="2177114" y="1587636"/>
                  <a:pt x="2169961" y="1582627"/>
                </a:cubicBezTo>
                <a:cubicBezTo>
                  <a:pt x="2161557" y="1576574"/>
                  <a:pt x="2152794" y="1571356"/>
                  <a:pt x="2143317" y="1566764"/>
                </a:cubicBezTo>
                <a:lnTo>
                  <a:pt x="2121859" y="1543177"/>
                </a:lnTo>
                <a:lnTo>
                  <a:pt x="2127938" y="1519174"/>
                </a:lnTo>
                <a:lnTo>
                  <a:pt x="2123110" y="1504563"/>
                </a:lnTo>
                <a:lnTo>
                  <a:pt x="2085379" y="1502058"/>
                </a:lnTo>
                <a:lnTo>
                  <a:pt x="2080730" y="1517087"/>
                </a:lnTo>
                <a:cubicBezTo>
                  <a:pt x="2058020" y="1512077"/>
                  <a:pt x="2034237" y="1514582"/>
                  <a:pt x="2013136" y="1523975"/>
                </a:cubicBezTo>
                <a:cubicBezTo>
                  <a:pt x="2004911" y="1527732"/>
                  <a:pt x="1997043" y="1532532"/>
                  <a:pt x="1988102" y="1534411"/>
                </a:cubicBezTo>
                <a:cubicBezTo>
                  <a:pt x="1982379" y="1535663"/>
                  <a:pt x="1976478" y="1535663"/>
                  <a:pt x="1970756" y="1534411"/>
                </a:cubicBezTo>
                <a:cubicBezTo>
                  <a:pt x="1961994" y="1524392"/>
                  <a:pt x="1950549" y="1516878"/>
                  <a:pt x="1937674" y="1513330"/>
                </a:cubicBezTo>
                <a:cubicBezTo>
                  <a:pt x="1930164" y="1511242"/>
                  <a:pt x="1921938" y="1510407"/>
                  <a:pt x="1914786" y="1513747"/>
                </a:cubicBezTo>
                <a:cubicBezTo>
                  <a:pt x="1907990" y="1516878"/>
                  <a:pt x="1903162" y="1523557"/>
                  <a:pt x="1902447" y="1531280"/>
                </a:cubicBezTo>
                <a:lnTo>
                  <a:pt x="1893685" y="1566137"/>
                </a:lnTo>
                <a:cubicBezTo>
                  <a:pt x="1887247" y="1573234"/>
                  <a:pt x="1880273" y="1579913"/>
                  <a:pt x="1872942" y="1585966"/>
                </a:cubicBezTo>
                <a:cubicBezTo>
                  <a:pt x="1865074" y="1592437"/>
                  <a:pt x="1856669" y="1598490"/>
                  <a:pt x="1846655" y="1600995"/>
                </a:cubicBezTo>
                <a:cubicBezTo>
                  <a:pt x="1828595" y="1605587"/>
                  <a:pt x="1808209" y="1598281"/>
                  <a:pt x="1791937" y="1608091"/>
                </a:cubicBezTo>
                <a:cubicBezTo>
                  <a:pt x="1785499" y="1611848"/>
                  <a:pt x="1780850" y="1617901"/>
                  <a:pt x="1778704" y="1624998"/>
                </a:cubicBezTo>
                <a:cubicBezTo>
                  <a:pt x="1761895" y="1627503"/>
                  <a:pt x="1750093" y="1642740"/>
                  <a:pt x="1752060" y="1659438"/>
                </a:cubicBezTo>
                <a:cubicBezTo>
                  <a:pt x="1753133" y="1669457"/>
                  <a:pt x="1759213" y="1678223"/>
                  <a:pt x="1768154" y="1682815"/>
                </a:cubicBezTo>
                <a:cubicBezTo>
                  <a:pt x="1764398" y="1694713"/>
                  <a:pt x="1758497" y="1705775"/>
                  <a:pt x="1750450" y="1715585"/>
                </a:cubicBezTo>
                <a:cubicBezTo>
                  <a:pt x="1745086" y="1722056"/>
                  <a:pt x="1738648" y="1727900"/>
                  <a:pt x="1731674" y="1732910"/>
                </a:cubicBezTo>
                <a:lnTo>
                  <a:pt x="1692334" y="1741259"/>
                </a:lnTo>
                <a:lnTo>
                  <a:pt x="1663186" y="1750860"/>
                </a:lnTo>
                <a:lnTo>
                  <a:pt x="1626350" y="1758374"/>
                </a:lnTo>
                <a:cubicBezTo>
                  <a:pt x="1612402" y="1757748"/>
                  <a:pt x="1598633" y="1759001"/>
                  <a:pt x="1585221" y="1761923"/>
                </a:cubicBezTo>
                <a:cubicBezTo>
                  <a:pt x="1575744" y="1764010"/>
                  <a:pt x="1566624" y="1766932"/>
                  <a:pt x="1557862" y="1770689"/>
                </a:cubicBezTo>
                <a:lnTo>
                  <a:pt x="1538728" y="1776951"/>
                </a:lnTo>
                <a:lnTo>
                  <a:pt x="1521561" y="1776951"/>
                </a:lnTo>
                <a:lnTo>
                  <a:pt x="1509581" y="1753365"/>
                </a:lnTo>
                <a:lnTo>
                  <a:pt x="1505468" y="1730822"/>
                </a:lnTo>
                <a:lnTo>
                  <a:pt x="1473995" y="1719969"/>
                </a:lnTo>
                <a:lnTo>
                  <a:pt x="1453610" y="1716212"/>
                </a:lnTo>
                <a:cubicBezTo>
                  <a:pt x="1446636" y="1719134"/>
                  <a:pt x="1438768" y="1717047"/>
                  <a:pt x="1434119" y="1711411"/>
                </a:cubicBezTo>
                <a:cubicBezTo>
                  <a:pt x="1429112" y="1705149"/>
                  <a:pt x="1429112" y="1696383"/>
                  <a:pt x="1434119" y="1690121"/>
                </a:cubicBezTo>
                <a:lnTo>
                  <a:pt x="1443596" y="1671335"/>
                </a:lnTo>
                <a:lnTo>
                  <a:pt x="1434834" y="1659438"/>
                </a:lnTo>
                <a:lnTo>
                  <a:pt x="1426429" y="1637939"/>
                </a:lnTo>
                <a:cubicBezTo>
                  <a:pt x="1435370" y="1628129"/>
                  <a:pt x="1444311" y="1618110"/>
                  <a:pt x="1453074" y="1608300"/>
                </a:cubicBezTo>
                <a:cubicBezTo>
                  <a:pt x="1461836" y="1598490"/>
                  <a:pt x="1470598" y="1588680"/>
                  <a:pt x="1478108" y="1578035"/>
                </a:cubicBezTo>
                <a:cubicBezTo>
                  <a:pt x="1482042" y="1572399"/>
                  <a:pt x="1485619" y="1566346"/>
                  <a:pt x="1488837" y="1560293"/>
                </a:cubicBezTo>
                <a:lnTo>
                  <a:pt x="1502070" y="1534202"/>
                </a:lnTo>
                <a:cubicBezTo>
                  <a:pt x="1504574" y="1526271"/>
                  <a:pt x="1505825" y="1518130"/>
                  <a:pt x="1505825" y="1509990"/>
                </a:cubicBezTo>
                <a:cubicBezTo>
                  <a:pt x="1505825" y="1505398"/>
                  <a:pt x="1505468" y="1500597"/>
                  <a:pt x="1504574" y="1496005"/>
                </a:cubicBezTo>
                <a:lnTo>
                  <a:pt x="1516554" y="1462400"/>
                </a:lnTo>
                <a:cubicBezTo>
                  <a:pt x="1520846" y="1456347"/>
                  <a:pt x="1526926" y="1451547"/>
                  <a:pt x="1534079" y="1448833"/>
                </a:cubicBezTo>
                <a:cubicBezTo>
                  <a:pt x="1544272" y="1444867"/>
                  <a:pt x="1555716" y="1445285"/>
                  <a:pt x="1565551" y="1450085"/>
                </a:cubicBezTo>
                <a:lnTo>
                  <a:pt x="1585400" y="1456347"/>
                </a:lnTo>
                <a:lnTo>
                  <a:pt x="1610256" y="1463861"/>
                </a:lnTo>
                <a:lnTo>
                  <a:pt x="1631535" y="1471167"/>
                </a:lnTo>
                <a:lnTo>
                  <a:pt x="1666048" y="1476176"/>
                </a:lnTo>
                <a:cubicBezTo>
                  <a:pt x="1678029" y="1477220"/>
                  <a:pt x="1690188" y="1478681"/>
                  <a:pt x="1702169" y="1480351"/>
                </a:cubicBezTo>
                <a:cubicBezTo>
                  <a:pt x="1707534" y="1481186"/>
                  <a:pt x="1712898" y="1482021"/>
                  <a:pt x="1718263" y="1482856"/>
                </a:cubicBezTo>
                <a:lnTo>
                  <a:pt x="1741688" y="1481603"/>
                </a:lnTo>
                <a:lnTo>
                  <a:pt x="1751881" y="1469706"/>
                </a:lnTo>
                <a:lnTo>
                  <a:pt x="1761358" y="1448624"/>
                </a:lnTo>
                <a:lnTo>
                  <a:pt x="1768511" y="1419820"/>
                </a:lnTo>
                <a:lnTo>
                  <a:pt x="1755994" y="1381414"/>
                </a:lnTo>
                <a:lnTo>
                  <a:pt x="1750093" y="1359498"/>
                </a:lnTo>
                <a:lnTo>
                  <a:pt x="1735608" y="1333825"/>
                </a:lnTo>
                <a:lnTo>
                  <a:pt x="1723091" y="1322136"/>
                </a:lnTo>
                <a:lnTo>
                  <a:pt x="1706997" y="1304394"/>
                </a:lnTo>
                <a:lnTo>
                  <a:pt x="1696447" y="1285400"/>
                </a:lnTo>
                <a:lnTo>
                  <a:pt x="1718978" y="1276634"/>
                </a:lnTo>
                <a:lnTo>
                  <a:pt x="1795334" y="1276634"/>
                </a:lnTo>
                <a:lnTo>
                  <a:pt x="1799089" y="1264319"/>
                </a:lnTo>
                <a:lnTo>
                  <a:pt x="1812680" y="1246995"/>
                </a:lnTo>
                <a:lnTo>
                  <a:pt x="1828416" y="1266406"/>
                </a:lnTo>
                <a:cubicBezTo>
                  <a:pt x="1838072" y="1264945"/>
                  <a:pt x="1847549" y="1262649"/>
                  <a:pt x="1856669" y="1259310"/>
                </a:cubicBezTo>
                <a:cubicBezTo>
                  <a:pt x="1869544" y="1254718"/>
                  <a:pt x="1881883" y="1248456"/>
                  <a:pt x="1893148" y="1240733"/>
                </a:cubicBezTo>
                <a:cubicBezTo>
                  <a:pt x="1896546" y="1238437"/>
                  <a:pt x="1899765" y="1235932"/>
                  <a:pt x="1902983" y="1233219"/>
                </a:cubicBezTo>
                <a:lnTo>
                  <a:pt x="1894400" y="1217982"/>
                </a:lnTo>
                <a:lnTo>
                  <a:pt x="1878485" y="1217982"/>
                </a:lnTo>
                <a:lnTo>
                  <a:pt x="1848801" y="1216729"/>
                </a:lnTo>
                <a:cubicBezTo>
                  <a:pt x="1841470" y="1216103"/>
                  <a:pt x="1834138" y="1215686"/>
                  <a:pt x="1826806" y="1215477"/>
                </a:cubicBezTo>
                <a:cubicBezTo>
                  <a:pt x="1818759" y="1215268"/>
                  <a:pt x="1810713" y="1215268"/>
                  <a:pt x="1802666" y="1215477"/>
                </a:cubicBezTo>
                <a:lnTo>
                  <a:pt x="1775306" y="1224244"/>
                </a:lnTo>
                <a:lnTo>
                  <a:pt x="1748841" y="1222574"/>
                </a:lnTo>
                <a:cubicBezTo>
                  <a:pt x="1742940" y="1221739"/>
                  <a:pt x="1737039" y="1222574"/>
                  <a:pt x="1731853" y="1225078"/>
                </a:cubicBezTo>
                <a:cubicBezTo>
                  <a:pt x="1725595" y="1228209"/>
                  <a:pt x="1720588" y="1233636"/>
                  <a:pt x="1718084" y="1240107"/>
                </a:cubicBezTo>
                <a:lnTo>
                  <a:pt x="1696447" y="1220278"/>
                </a:lnTo>
                <a:cubicBezTo>
                  <a:pt x="1703242" y="1215477"/>
                  <a:pt x="1710752" y="1212137"/>
                  <a:pt x="1718799" y="1210259"/>
                </a:cubicBezTo>
                <a:cubicBezTo>
                  <a:pt x="1724879" y="1209006"/>
                  <a:pt x="1730959" y="1208589"/>
                  <a:pt x="1737218" y="1209006"/>
                </a:cubicBezTo>
                <a:cubicBezTo>
                  <a:pt x="1751881" y="1207337"/>
                  <a:pt x="1759391" y="1190639"/>
                  <a:pt x="1750987" y="1178324"/>
                </a:cubicBezTo>
                <a:cubicBezTo>
                  <a:pt x="1747053" y="1172688"/>
                  <a:pt x="1739900" y="1169975"/>
                  <a:pt x="1733105" y="1171436"/>
                </a:cubicBezTo>
                <a:lnTo>
                  <a:pt x="1737754" y="1153068"/>
                </a:lnTo>
                <a:lnTo>
                  <a:pt x="1758676" y="1152233"/>
                </a:lnTo>
                <a:lnTo>
                  <a:pt x="1768332" y="1142005"/>
                </a:lnTo>
                <a:lnTo>
                  <a:pt x="1763683" y="1120507"/>
                </a:lnTo>
                <a:lnTo>
                  <a:pt x="1776558" y="1103600"/>
                </a:lnTo>
                <a:lnTo>
                  <a:pt x="1798911" y="1111114"/>
                </a:lnTo>
                <a:lnTo>
                  <a:pt x="1815898" y="1102347"/>
                </a:lnTo>
                <a:cubicBezTo>
                  <a:pt x="1814825" y="1093998"/>
                  <a:pt x="1810534" y="1086275"/>
                  <a:pt x="1803917" y="1081266"/>
                </a:cubicBezTo>
                <a:cubicBezTo>
                  <a:pt x="1799626" y="1077926"/>
                  <a:pt x="1794798" y="1075839"/>
                  <a:pt x="1789433" y="1075004"/>
                </a:cubicBezTo>
                <a:lnTo>
                  <a:pt x="1780671" y="1058932"/>
                </a:lnTo>
                <a:lnTo>
                  <a:pt x="1790148" y="1051835"/>
                </a:lnTo>
                <a:lnTo>
                  <a:pt x="1777810" y="1032006"/>
                </a:lnTo>
                <a:lnTo>
                  <a:pt x="1760822" y="1038268"/>
                </a:lnTo>
                <a:lnTo>
                  <a:pt x="1742225" y="1057680"/>
                </a:lnTo>
                <a:lnTo>
                  <a:pt x="1728992" y="1085440"/>
                </a:lnTo>
                <a:lnTo>
                  <a:pt x="1723091" y="1113619"/>
                </a:lnTo>
                <a:cubicBezTo>
                  <a:pt x="1718442" y="1121341"/>
                  <a:pt x="1712004" y="1127812"/>
                  <a:pt x="1704136" y="1132404"/>
                </a:cubicBezTo>
                <a:cubicBezTo>
                  <a:pt x="1696983" y="1136578"/>
                  <a:pt x="1689115" y="1138874"/>
                  <a:pt x="1680890" y="1139501"/>
                </a:cubicBezTo>
                <a:lnTo>
                  <a:pt x="1660862" y="1147432"/>
                </a:lnTo>
                <a:lnTo>
                  <a:pt x="1641013" y="1155990"/>
                </a:lnTo>
                <a:cubicBezTo>
                  <a:pt x="1629032" y="1160999"/>
                  <a:pt x="1615442" y="1158703"/>
                  <a:pt x="1605964" y="1149937"/>
                </a:cubicBezTo>
                <a:cubicBezTo>
                  <a:pt x="1598811" y="1143049"/>
                  <a:pt x="1595235" y="1133239"/>
                  <a:pt x="1598275" y="1124055"/>
                </a:cubicBezTo>
                <a:cubicBezTo>
                  <a:pt x="1600242" y="1118211"/>
                  <a:pt x="1604891" y="1113827"/>
                  <a:pt x="1609719" y="1110070"/>
                </a:cubicBezTo>
                <a:cubicBezTo>
                  <a:pt x="1617230" y="1104226"/>
                  <a:pt x="1625456" y="1099425"/>
                  <a:pt x="1634218" y="1095877"/>
                </a:cubicBezTo>
                <a:lnTo>
                  <a:pt x="1633145" y="1081475"/>
                </a:lnTo>
                <a:lnTo>
                  <a:pt x="1637794" y="1062689"/>
                </a:lnTo>
                <a:lnTo>
                  <a:pt x="1656749" y="1048078"/>
                </a:lnTo>
                <a:lnTo>
                  <a:pt x="1685539" y="1045991"/>
                </a:lnTo>
                <a:lnTo>
                  <a:pt x="1702527" y="1034094"/>
                </a:lnTo>
                <a:cubicBezTo>
                  <a:pt x="1708249" y="1028041"/>
                  <a:pt x="1715402" y="1023449"/>
                  <a:pt x="1723091" y="1020735"/>
                </a:cubicBezTo>
                <a:cubicBezTo>
                  <a:pt x="1733105" y="1017396"/>
                  <a:pt x="1743655" y="1016978"/>
                  <a:pt x="1753848" y="1019483"/>
                </a:cubicBezTo>
                <a:lnTo>
                  <a:pt x="1764935" y="999236"/>
                </a:lnTo>
                <a:lnTo>
                  <a:pt x="1759928" y="972311"/>
                </a:lnTo>
                <a:lnTo>
                  <a:pt x="1747232" y="958117"/>
                </a:lnTo>
                <a:cubicBezTo>
                  <a:pt x="1755457" y="953734"/>
                  <a:pt x="1763147" y="948098"/>
                  <a:pt x="1769942" y="941628"/>
                </a:cubicBezTo>
                <a:cubicBezTo>
                  <a:pt x="1775664" y="936410"/>
                  <a:pt x="1780671" y="930565"/>
                  <a:pt x="1784963" y="924304"/>
                </a:cubicBezTo>
                <a:lnTo>
                  <a:pt x="1799983" y="908232"/>
                </a:lnTo>
                <a:lnTo>
                  <a:pt x="1803917" y="922634"/>
                </a:lnTo>
                <a:lnTo>
                  <a:pt x="1799268" y="943506"/>
                </a:lnTo>
                <a:lnTo>
                  <a:pt x="1817329" y="932444"/>
                </a:lnTo>
                <a:lnTo>
                  <a:pt x="1839145" y="923677"/>
                </a:lnTo>
                <a:lnTo>
                  <a:pt x="1857742" y="910528"/>
                </a:lnTo>
                <a:lnTo>
                  <a:pt x="1877055" y="898213"/>
                </a:lnTo>
                <a:lnTo>
                  <a:pt x="1903520" y="903014"/>
                </a:lnTo>
                <a:lnTo>
                  <a:pt x="1898513" y="922425"/>
                </a:lnTo>
                <a:lnTo>
                  <a:pt x="1866683" y="955613"/>
                </a:lnTo>
                <a:cubicBezTo>
                  <a:pt x="1874194" y="946011"/>
                  <a:pt x="1888857" y="945594"/>
                  <a:pt x="1896904" y="954778"/>
                </a:cubicBezTo>
                <a:cubicBezTo>
                  <a:pt x="1902447" y="961040"/>
                  <a:pt x="1902983" y="970223"/>
                  <a:pt x="1898155" y="976903"/>
                </a:cubicBezTo>
                <a:cubicBezTo>
                  <a:pt x="1893327" y="983791"/>
                  <a:pt x="1884386" y="985461"/>
                  <a:pt x="1877055" y="989426"/>
                </a:cubicBezTo>
                <a:cubicBezTo>
                  <a:pt x="1866862" y="994644"/>
                  <a:pt x="1859352" y="1003620"/>
                  <a:pt x="1856312" y="1014682"/>
                </a:cubicBezTo>
                <a:lnTo>
                  <a:pt x="1875803" y="1036181"/>
                </a:lnTo>
                <a:cubicBezTo>
                  <a:pt x="1880631" y="1046617"/>
                  <a:pt x="1884565" y="1057471"/>
                  <a:pt x="1887426" y="1068534"/>
                </a:cubicBezTo>
                <a:cubicBezTo>
                  <a:pt x="1891003" y="1082518"/>
                  <a:pt x="1893148" y="1096712"/>
                  <a:pt x="1893685" y="1110905"/>
                </a:cubicBezTo>
                <a:cubicBezTo>
                  <a:pt x="1901374" y="1115080"/>
                  <a:pt x="1908348" y="1120715"/>
                  <a:pt x="1914070" y="1127603"/>
                </a:cubicBezTo>
                <a:cubicBezTo>
                  <a:pt x="1919435" y="1134074"/>
                  <a:pt x="1923727" y="1141797"/>
                  <a:pt x="1926409" y="1149937"/>
                </a:cubicBezTo>
                <a:cubicBezTo>
                  <a:pt x="1926588" y="1157451"/>
                  <a:pt x="1924621" y="1164757"/>
                  <a:pt x="1920687" y="1171018"/>
                </a:cubicBezTo>
                <a:cubicBezTo>
                  <a:pt x="1916037" y="1178532"/>
                  <a:pt x="1909242" y="1184168"/>
                  <a:pt x="1901195" y="1187299"/>
                </a:cubicBezTo>
                <a:lnTo>
                  <a:pt x="1902447" y="1198779"/>
                </a:lnTo>
                <a:lnTo>
                  <a:pt x="1918183" y="1197527"/>
                </a:lnTo>
                <a:lnTo>
                  <a:pt x="1936423" y="1187716"/>
                </a:lnTo>
                <a:lnTo>
                  <a:pt x="1969504" y="1172688"/>
                </a:lnTo>
                <a:lnTo>
                  <a:pt x="1987923" y="1162669"/>
                </a:lnTo>
                <a:lnTo>
                  <a:pt x="2010990" y="1147850"/>
                </a:lnTo>
                <a:lnTo>
                  <a:pt x="2020468" y="1131360"/>
                </a:lnTo>
                <a:lnTo>
                  <a:pt x="2044251" y="1120298"/>
                </a:lnTo>
                <a:lnTo>
                  <a:pt x="2062490" y="1119045"/>
                </a:lnTo>
                <a:lnTo>
                  <a:pt x="2102367" y="1116958"/>
                </a:lnTo>
                <a:lnTo>
                  <a:pt x="2109699" y="1102347"/>
                </a:lnTo>
                <a:lnTo>
                  <a:pt x="2107732" y="1078761"/>
                </a:lnTo>
                <a:lnTo>
                  <a:pt x="2100221" y="1048496"/>
                </a:lnTo>
                <a:lnTo>
                  <a:pt x="2097718" y="1011969"/>
                </a:lnTo>
                <a:lnTo>
                  <a:pt x="2133661" y="1001950"/>
                </a:lnTo>
                <a:lnTo>
                  <a:pt x="2153688" y="988383"/>
                </a:lnTo>
                <a:lnTo>
                  <a:pt x="2181942" y="975024"/>
                </a:lnTo>
                <a:lnTo>
                  <a:pt x="2191777" y="997149"/>
                </a:lnTo>
                <a:lnTo>
                  <a:pt x="2191777" y="1015308"/>
                </a:lnTo>
                <a:lnTo>
                  <a:pt x="2179438" y="1027832"/>
                </a:lnTo>
                <a:lnTo>
                  <a:pt x="2175683" y="1046409"/>
                </a:lnTo>
                <a:lnTo>
                  <a:pt x="2200003" y="1040147"/>
                </a:lnTo>
                <a:lnTo>
                  <a:pt x="2214129" y="1095668"/>
                </a:lnTo>
                <a:lnTo>
                  <a:pt x="2238985" y="1091911"/>
                </a:lnTo>
                <a:lnTo>
                  <a:pt x="2256867" y="1101512"/>
                </a:lnTo>
                <a:lnTo>
                  <a:pt x="2271352" y="1110279"/>
                </a:lnTo>
                <a:lnTo>
                  <a:pt x="2300499" y="1104435"/>
                </a:lnTo>
                <a:lnTo>
                  <a:pt x="2316235" y="1101095"/>
                </a:lnTo>
                <a:lnTo>
                  <a:pt x="2333223" y="1087945"/>
                </a:lnTo>
                <a:lnTo>
                  <a:pt x="2358973" y="1099843"/>
                </a:lnTo>
                <a:lnTo>
                  <a:pt x="2360225" y="1113410"/>
                </a:lnTo>
                <a:lnTo>
                  <a:pt x="2376855" y="1113410"/>
                </a:lnTo>
                <a:cubicBezTo>
                  <a:pt x="2384902" y="1111949"/>
                  <a:pt x="2392055" y="1107565"/>
                  <a:pt x="2397419" y="1101304"/>
                </a:cubicBezTo>
                <a:cubicBezTo>
                  <a:pt x="2401175" y="1097129"/>
                  <a:pt x="2403678" y="1091911"/>
                  <a:pt x="2404930" y="1086484"/>
                </a:cubicBezTo>
                <a:lnTo>
                  <a:pt x="2413156" y="1069369"/>
                </a:lnTo>
                <a:lnTo>
                  <a:pt x="2433005" y="1052462"/>
                </a:lnTo>
                <a:lnTo>
                  <a:pt x="2432289" y="1038686"/>
                </a:lnTo>
                <a:lnTo>
                  <a:pt x="2428534" y="1019274"/>
                </a:lnTo>
                <a:lnTo>
                  <a:pt x="2437296" y="1004455"/>
                </a:lnTo>
                <a:lnTo>
                  <a:pt x="2451781" y="978990"/>
                </a:lnTo>
                <a:lnTo>
                  <a:pt x="2453032" y="963336"/>
                </a:lnTo>
                <a:lnTo>
                  <a:pt x="2450529" y="936619"/>
                </a:lnTo>
                <a:lnTo>
                  <a:pt x="2467517" y="934114"/>
                </a:lnTo>
                <a:lnTo>
                  <a:pt x="2482180" y="924304"/>
                </a:lnTo>
                <a:lnTo>
                  <a:pt x="2534395" y="913241"/>
                </a:lnTo>
                <a:lnTo>
                  <a:pt x="2564616" y="914076"/>
                </a:lnTo>
                <a:lnTo>
                  <a:pt x="2577133" y="914076"/>
                </a:lnTo>
                <a:lnTo>
                  <a:pt x="2605565" y="898004"/>
                </a:lnTo>
                <a:lnTo>
                  <a:pt x="2596446" y="881932"/>
                </a:lnTo>
                <a:lnTo>
                  <a:pt x="2580173" y="881932"/>
                </a:lnTo>
                <a:lnTo>
                  <a:pt x="2544052" y="888194"/>
                </a:lnTo>
                <a:lnTo>
                  <a:pt x="2518301" y="899465"/>
                </a:lnTo>
                <a:lnTo>
                  <a:pt x="2499525" y="907606"/>
                </a:lnTo>
                <a:lnTo>
                  <a:pt x="2457324" y="908858"/>
                </a:lnTo>
                <a:lnTo>
                  <a:pt x="2426388" y="900300"/>
                </a:lnTo>
                <a:lnTo>
                  <a:pt x="2426388" y="877549"/>
                </a:lnTo>
                <a:lnTo>
                  <a:pt x="2432468" y="855424"/>
                </a:lnTo>
                <a:lnTo>
                  <a:pt x="2431216" y="841857"/>
                </a:lnTo>
                <a:lnTo>
                  <a:pt x="2427640" y="817018"/>
                </a:lnTo>
                <a:lnTo>
                  <a:pt x="2427640" y="801990"/>
                </a:lnTo>
                <a:lnTo>
                  <a:pt x="2437117" y="786962"/>
                </a:lnTo>
                <a:lnTo>
                  <a:pt x="2456609" y="776526"/>
                </a:lnTo>
                <a:lnTo>
                  <a:pt x="2485756" y="755653"/>
                </a:lnTo>
                <a:lnTo>
                  <a:pt x="2502208" y="737911"/>
                </a:lnTo>
                <a:lnTo>
                  <a:pt x="2488081" y="723718"/>
                </a:lnTo>
                <a:lnTo>
                  <a:pt x="2467874" y="729979"/>
                </a:lnTo>
                <a:lnTo>
                  <a:pt x="2434614" y="746886"/>
                </a:lnTo>
                <a:lnTo>
                  <a:pt x="2432468" y="770264"/>
                </a:lnTo>
                <a:lnTo>
                  <a:pt x="2416374" y="789675"/>
                </a:lnTo>
                <a:cubicBezTo>
                  <a:pt x="2409758" y="794267"/>
                  <a:pt x="2403142" y="798860"/>
                  <a:pt x="2396525" y="803451"/>
                </a:cubicBezTo>
                <a:cubicBezTo>
                  <a:pt x="2387406" y="809713"/>
                  <a:pt x="2378286" y="815975"/>
                  <a:pt x="2370418" y="823697"/>
                </a:cubicBezTo>
                <a:cubicBezTo>
                  <a:pt x="2364338" y="829751"/>
                  <a:pt x="2359152" y="836639"/>
                  <a:pt x="2355039" y="844153"/>
                </a:cubicBezTo>
                <a:lnTo>
                  <a:pt x="2360761" y="882767"/>
                </a:lnTo>
                <a:lnTo>
                  <a:pt x="2383650" y="896334"/>
                </a:lnTo>
                <a:lnTo>
                  <a:pt x="2397419" y="928061"/>
                </a:lnTo>
                <a:lnTo>
                  <a:pt x="2388657" y="950186"/>
                </a:lnTo>
                <a:cubicBezTo>
                  <a:pt x="2373279" y="946846"/>
                  <a:pt x="2357364" y="952273"/>
                  <a:pt x="2347171" y="964379"/>
                </a:cubicBezTo>
                <a:cubicBezTo>
                  <a:pt x="2340018" y="972937"/>
                  <a:pt x="2336442" y="983999"/>
                  <a:pt x="2337515" y="995062"/>
                </a:cubicBezTo>
                <a:lnTo>
                  <a:pt x="2353788" y="1022405"/>
                </a:lnTo>
                <a:lnTo>
                  <a:pt x="2330541" y="1034929"/>
                </a:lnTo>
                <a:lnTo>
                  <a:pt x="2310156" y="1052879"/>
                </a:lnTo>
                <a:lnTo>
                  <a:pt x="2280293" y="1054758"/>
                </a:lnTo>
                <a:lnTo>
                  <a:pt x="2270279" y="1065611"/>
                </a:lnTo>
                <a:cubicBezTo>
                  <a:pt x="2263841" y="1072291"/>
                  <a:pt x="2255437" y="1076256"/>
                  <a:pt x="2246138" y="1077300"/>
                </a:cubicBezTo>
                <a:cubicBezTo>
                  <a:pt x="2240416" y="1077718"/>
                  <a:pt x="2234694" y="1077091"/>
                  <a:pt x="2229150" y="1075213"/>
                </a:cubicBezTo>
                <a:lnTo>
                  <a:pt x="2213057" y="1037433"/>
                </a:lnTo>
                <a:lnTo>
                  <a:pt x="2222892" y="1026580"/>
                </a:lnTo>
                <a:lnTo>
                  <a:pt x="2226110" y="1006333"/>
                </a:lnTo>
                <a:cubicBezTo>
                  <a:pt x="2229329" y="995271"/>
                  <a:pt x="2229687" y="983791"/>
                  <a:pt x="2227004" y="972728"/>
                </a:cubicBezTo>
                <a:cubicBezTo>
                  <a:pt x="2225753" y="967093"/>
                  <a:pt x="2223607" y="961666"/>
                  <a:pt x="2220746" y="956448"/>
                </a:cubicBezTo>
                <a:lnTo>
                  <a:pt x="2198393" y="942880"/>
                </a:lnTo>
                <a:lnTo>
                  <a:pt x="2179260" y="944968"/>
                </a:lnTo>
                <a:lnTo>
                  <a:pt x="2156013" y="956030"/>
                </a:lnTo>
                <a:lnTo>
                  <a:pt x="2127402" y="974815"/>
                </a:lnTo>
                <a:lnTo>
                  <a:pt x="2114706" y="978573"/>
                </a:lnTo>
                <a:lnTo>
                  <a:pt x="2093426" y="974815"/>
                </a:lnTo>
                <a:lnTo>
                  <a:pt x="2074471" y="964379"/>
                </a:lnTo>
                <a:lnTo>
                  <a:pt x="2070716" y="948307"/>
                </a:lnTo>
                <a:lnTo>
                  <a:pt x="2064815" y="932027"/>
                </a:lnTo>
                <a:lnTo>
                  <a:pt x="2062312" y="916581"/>
                </a:lnTo>
                <a:lnTo>
                  <a:pt x="2062312" y="895082"/>
                </a:lnTo>
                <a:lnTo>
                  <a:pt x="2074471" y="860433"/>
                </a:lnTo>
                <a:lnTo>
                  <a:pt x="2105050" y="821402"/>
                </a:lnTo>
                <a:lnTo>
                  <a:pt x="2127581" y="805330"/>
                </a:lnTo>
                <a:lnTo>
                  <a:pt x="2149933" y="800320"/>
                </a:lnTo>
                <a:lnTo>
                  <a:pt x="2166563" y="794476"/>
                </a:lnTo>
                <a:lnTo>
                  <a:pt x="2178544" y="775064"/>
                </a:lnTo>
                <a:lnTo>
                  <a:pt x="2193386" y="771307"/>
                </a:lnTo>
                <a:cubicBezTo>
                  <a:pt x="2200718" y="767133"/>
                  <a:pt x="2207334" y="762123"/>
                  <a:pt x="2213414" y="756279"/>
                </a:cubicBezTo>
                <a:cubicBezTo>
                  <a:pt x="2221103" y="748973"/>
                  <a:pt x="2227899" y="740624"/>
                  <a:pt x="2234515" y="732275"/>
                </a:cubicBezTo>
                <a:cubicBezTo>
                  <a:pt x="2240237" y="725179"/>
                  <a:pt x="2246138" y="718291"/>
                  <a:pt x="2252039" y="711403"/>
                </a:cubicBezTo>
                <a:lnTo>
                  <a:pt x="2270815" y="692826"/>
                </a:lnTo>
                <a:lnTo>
                  <a:pt x="2283154" y="681973"/>
                </a:lnTo>
                <a:lnTo>
                  <a:pt x="2291201" y="657551"/>
                </a:lnTo>
                <a:lnTo>
                  <a:pt x="2280293" y="640227"/>
                </a:lnTo>
                <a:lnTo>
                  <a:pt x="2294777" y="629373"/>
                </a:lnTo>
                <a:lnTo>
                  <a:pt x="2317308" y="615806"/>
                </a:lnTo>
                <a:lnTo>
                  <a:pt x="2346277" y="602865"/>
                </a:lnTo>
                <a:lnTo>
                  <a:pt x="2362550" y="592846"/>
                </a:lnTo>
                <a:cubicBezTo>
                  <a:pt x="2374888" y="590341"/>
                  <a:pt x="2386690" y="585750"/>
                  <a:pt x="2397419" y="579279"/>
                </a:cubicBezTo>
                <a:cubicBezTo>
                  <a:pt x="2404393" y="575104"/>
                  <a:pt x="2410652" y="570095"/>
                  <a:pt x="2416553" y="564668"/>
                </a:cubicBezTo>
                <a:lnTo>
                  <a:pt x="2468411" y="560911"/>
                </a:lnTo>
                <a:lnTo>
                  <a:pt x="2489154" y="552771"/>
                </a:lnTo>
                <a:lnTo>
                  <a:pt x="2509897" y="554023"/>
                </a:lnTo>
                <a:lnTo>
                  <a:pt x="2534038" y="561538"/>
                </a:lnTo>
                <a:lnTo>
                  <a:pt x="2553529" y="574896"/>
                </a:lnTo>
                <a:lnTo>
                  <a:pt x="2557284" y="586793"/>
                </a:lnTo>
                <a:lnTo>
                  <a:pt x="2594121" y="585958"/>
                </a:lnTo>
                <a:lnTo>
                  <a:pt x="2617546" y="587211"/>
                </a:lnTo>
                <a:lnTo>
                  <a:pt x="2644369" y="598065"/>
                </a:lnTo>
                <a:cubicBezTo>
                  <a:pt x="2656708" y="603074"/>
                  <a:pt x="2669404" y="607249"/>
                  <a:pt x="2682458" y="610379"/>
                </a:cubicBezTo>
                <a:cubicBezTo>
                  <a:pt x="2691399" y="612675"/>
                  <a:pt x="2700697" y="614345"/>
                  <a:pt x="2709817" y="615389"/>
                </a:cubicBezTo>
                <a:lnTo>
                  <a:pt x="2735925" y="620398"/>
                </a:lnTo>
                <a:lnTo>
                  <a:pt x="2745402" y="627495"/>
                </a:lnTo>
                <a:lnTo>
                  <a:pt x="2759887" y="646489"/>
                </a:lnTo>
                <a:lnTo>
                  <a:pt x="2764894" y="664440"/>
                </a:lnTo>
                <a:lnTo>
                  <a:pt x="2729845" y="682390"/>
                </a:lnTo>
                <a:lnTo>
                  <a:pt x="2703201" y="682390"/>
                </a:lnTo>
                <a:lnTo>
                  <a:pt x="2678881" y="671745"/>
                </a:lnTo>
                <a:lnTo>
                  <a:pt x="2654026" y="684060"/>
                </a:lnTo>
                <a:lnTo>
                  <a:pt x="2673517" y="705350"/>
                </a:lnTo>
                <a:cubicBezTo>
                  <a:pt x="2670477" y="720170"/>
                  <a:pt x="2677987" y="734989"/>
                  <a:pt x="2691756" y="741459"/>
                </a:cubicBezTo>
                <a:cubicBezTo>
                  <a:pt x="2702128" y="746260"/>
                  <a:pt x="2714288" y="745217"/>
                  <a:pt x="2723765" y="738537"/>
                </a:cubicBezTo>
                <a:lnTo>
                  <a:pt x="2732885" y="713073"/>
                </a:lnTo>
                <a:lnTo>
                  <a:pt x="2757383" y="706185"/>
                </a:lnTo>
                <a:lnTo>
                  <a:pt x="2756131" y="692618"/>
                </a:lnTo>
                <a:lnTo>
                  <a:pt x="2778126" y="677172"/>
                </a:lnTo>
                <a:lnTo>
                  <a:pt x="2792611" y="675084"/>
                </a:lnTo>
                <a:lnTo>
                  <a:pt x="2790107" y="656508"/>
                </a:lnTo>
                <a:lnTo>
                  <a:pt x="2776875" y="638140"/>
                </a:lnTo>
                <a:lnTo>
                  <a:pt x="2766145" y="611632"/>
                </a:lnTo>
                <a:lnTo>
                  <a:pt x="2760244" y="582619"/>
                </a:lnTo>
                <a:lnTo>
                  <a:pt x="2799763" y="590968"/>
                </a:lnTo>
                <a:lnTo>
                  <a:pt x="2813711" y="614554"/>
                </a:lnTo>
                <a:lnTo>
                  <a:pt x="2788677" y="631043"/>
                </a:lnTo>
                <a:lnTo>
                  <a:pt x="2828375" y="636679"/>
                </a:lnTo>
                <a:lnTo>
                  <a:pt x="2848939" y="638557"/>
                </a:lnTo>
                <a:lnTo>
                  <a:pt x="2841786" y="615389"/>
                </a:lnTo>
                <a:lnTo>
                  <a:pt x="2854303" y="596603"/>
                </a:lnTo>
                <a:lnTo>
                  <a:pt x="2880411" y="571556"/>
                </a:lnTo>
                <a:lnTo>
                  <a:pt x="2889888" y="561120"/>
                </a:lnTo>
                <a:lnTo>
                  <a:pt x="2900796" y="551101"/>
                </a:lnTo>
                <a:lnTo>
                  <a:pt x="2917784" y="568425"/>
                </a:lnTo>
                <a:lnTo>
                  <a:pt x="2931375" y="556945"/>
                </a:lnTo>
                <a:lnTo>
                  <a:pt x="2944607" y="551310"/>
                </a:lnTo>
                <a:lnTo>
                  <a:pt x="2960343" y="548805"/>
                </a:lnTo>
                <a:lnTo>
                  <a:pt x="2977689" y="550057"/>
                </a:lnTo>
                <a:lnTo>
                  <a:pt x="2970178" y="530855"/>
                </a:lnTo>
                <a:cubicBezTo>
                  <a:pt x="2963026" y="530020"/>
                  <a:pt x="2955873" y="528350"/>
                  <a:pt x="2949078" y="526054"/>
                </a:cubicBezTo>
                <a:cubicBezTo>
                  <a:pt x="2942640" y="523758"/>
                  <a:pt x="2936560" y="520836"/>
                  <a:pt x="2930838" y="517287"/>
                </a:cubicBezTo>
                <a:lnTo>
                  <a:pt x="2924579" y="504137"/>
                </a:lnTo>
                <a:lnTo>
                  <a:pt x="2944786" y="506642"/>
                </a:lnTo>
                <a:lnTo>
                  <a:pt x="2974649" y="506642"/>
                </a:lnTo>
                <a:lnTo>
                  <a:pt x="3007015" y="511861"/>
                </a:lnTo>
                <a:lnTo>
                  <a:pt x="3037772" y="517705"/>
                </a:lnTo>
                <a:lnTo>
                  <a:pt x="3062628" y="510608"/>
                </a:lnTo>
                <a:lnTo>
                  <a:pt x="3048144" y="499546"/>
                </a:lnTo>
                <a:lnTo>
                  <a:pt x="3019175" y="489945"/>
                </a:lnTo>
                <a:lnTo>
                  <a:pt x="2994677" y="477212"/>
                </a:lnTo>
                <a:lnTo>
                  <a:pt x="2982338" y="457174"/>
                </a:lnTo>
                <a:lnTo>
                  <a:pt x="2975185" y="430248"/>
                </a:lnTo>
                <a:lnTo>
                  <a:pt x="2954085" y="417725"/>
                </a:lnTo>
                <a:lnTo>
                  <a:pt x="2940852" y="387042"/>
                </a:lnTo>
                <a:lnTo>
                  <a:pt x="2972682" y="389547"/>
                </a:lnTo>
                <a:cubicBezTo>
                  <a:pt x="2980729" y="390173"/>
                  <a:pt x="2988418" y="392886"/>
                  <a:pt x="2994677" y="397896"/>
                </a:cubicBezTo>
                <a:cubicBezTo>
                  <a:pt x="2999505" y="401653"/>
                  <a:pt x="3003260" y="406245"/>
                  <a:pt x="3005942" y="411463"/>
                </a:cubicBezTo>
                <a:lnTo>
                  <a:pt x="3037057" y="421482"/>
                </a:lnTo>
                <a:lnTo>
                  <a:pt x="3036163" y="404575"/>
                </a:lnTo>
                <a:lnTo>
                  <a:pt x="3026685" y="386207"/>
                </a:lnTo>
                <a:lnTo>
                  <a:pt x="3040633" y="384955"/>
                </a:lnTo>
                <a:lnTo>
                  <a:pt x="3073357" y="380572"/>
                </a:lnTo>
                <a:lnTo>
                  <a:pt x="3063880" y="371805"/>
                </a:lnTo>
                <a:lnTo>
                  <a:pt x="3027758" y="358029"/>
                </a:lnTo>
                <a:lnTo>
                  <a:pt x="3009161" y="348636"/>
                </a:lnTo>
                <a:lnTo>
                  <a:pt x="3015956" y="328181"/>
                </a:lnTo>
                <a:lnTo>
                  <a:pt x="2993246" y="326094"/>
                </a:lnTo>
                <a:lnTo>
                  <a:pt x="2977152" y="317536"/>
                </a:lnTo>
                <a:lnTo>
                  <a:pt x="2972145" y="298334"/>
                </a:lnTo>
                <a:lnTo>
                  <a:pt x="2970000" y="278087"/>
                </a:lnTo>
                <a:lnTo>
                  <a:pt x="2955515" y="261389"/>
                </a:lnTo>
                <a:lnTo>
                  <a:pt x="2939064" y="255753"/>
                </a:lnTo>
                <a:lnTo>
                  <a:pt x="2936560" y="238220"/>
                </a:lnTo>
                <a:lnTo>
                  <a:pt x="2955158" y="243229"/>
                </a:lnTo>
                <a:lnTo>
                  <a:pt x="2972145" y="235507"/>
                </a:lnTo>
                <a:lnTo>
                  <a:pt x="2953906" y="228410"/>
                </a:lnTo>
                <a:lnTo>
                  <a:pt x="2926546" y="222983"/>
                </a:lnTo>
                <a:lnTo>
                  <a:pt x="2909559" y="222983"/>
                </a:lnTo>
                <a:lnTo>
                  <a:pt x="2883451" y="219226"/>
                </a:lnTo>
                <a:cubicBezTo>
                  <a:pt x="2873974" y="217347"/>
                  <a:pt x="2864138" y="217347"/>
                  <a:pt x="2854482" y="219226"/>
                </a:cubicBezTo>
                <a:cubicBezTo>
                  <a:pt x="2846972" y="220687"/>
                  <a:pt x="2839640" y="223400"/>
                  <a:pt x="2832845" y="227158"/>
                </a:cubicBezTo>
                <a:lnTo>
                  <a:pt x="2814784" y="229662"/>
                </a:lnTo>
                <a:lnTo>
                  <a:pt x="2796008" y="228410"/>
                </a:lnTo>
                <a:lnTo>
                  <a:pt x="2771510" y="219644"/>
                </a:lnTo>
                <a:lnTo>
                  <a:pt x="2745760" y="213591"/>
                </a:lnTo>
                <a:lnTo>
                  <a:pt x="2731276" y="197310"/>
                </a:lnTo>
                <a:lnTo>
                  <a:pt x="2770616" y="189796"/>
                </a:lnTo>
                <a:lnTo>
                  <a:pt x="2802982" y="198562"/>
                </a:lnTo>
                <a:lnTo>
                  <a:pt x="2822474" y="201067"/>
                </a:lnTo>
                <a:lnTo>
                  <a:pt x="2843395" y="202319"/>
                </a:lnTo>
                <a:lnTo>
                  <a:pt x="2860741" y="192509"/>
                </a:lnTo>
                <a:lnTo>
                  <a:pt x="2896862" y="194805"/>
                </a:lnTo>
                <a:lnTo>
                  <a:pt x="2913850" y="206911"/>
                </a:lnTo>
                <a:lnTo>
                  <a:pt x="2927619" y="205659"/>
                </a:lnTo>
                <a:lnTo>
                  <a:pt x="2949793" y="200023"/>
                </a:lnTo>
                <a:cubicBezTo>
                  <a:pt x="2956946" y="193970"/>
                  <a:pt x="2965708" y="190213"/>
                  <a:pt x="2974828" y="189169"/>
                </a:cubicBezTo>
                <a:cubicBezTo>
                  <a:pt x="2988418" y="187291"/>
                  <a:pt x="3002008" y="191257"/>
                  <a:pt x="3012559" y="200023"/>
                </a:cubicBezTo>
                <a:lnTo>
                  <a:pt x="3037593" y="217347"/>
                </a:lnTo>
                <a:lnTo>
                  <a:pt x="3062449" y="232793"/>
                </a:lnTo>
                <a:lnTo>
                  <a:pt x="3079079" y="216513"/>
                </a:lnTo>
                <a:lnTo>
                  <a:pt x="3074788" y="197936"/>
                </a:lnTo>
                <a:lnTo>
                  <a:pt x="3089272" y="194596"/>
                </a:lnTo>
                <a:lnTo>
                  <a:pt x="3093385" y="182699"/>
                </a:lnTo>
                <a:lnTo>
                  <a:pt x="3081047" y="178942"/>
                </a:lnTo>
                <a:lnTo>
                  <a:pt x="3061913" y="174767"/>
                </a:lnTo>
                <a:lnTo>
                  <a:pt x="3045283" y="166210"/>
                </a:lnTo>
                <a:lnTo>
                  <a:pt x="3054045" y="157443"/>
                </a:lnTo>
                <a:lnTo>
                  <a:pt x="3068350" y="149929"/>
                </a:lnTo>
                <a:close/>
                <a:moveTo>
                  <a:pt x="2086563" y="0"/>
                </a:moveTo>
                <a:lnTo>
                  <a:pt x="2032208" y="74687"/>
                </a:lnTo>
                <a:lnTo>
                  <a:pt x="2001419" y="90427"/>
                </a:lnTo>
                <a:lnTo>
                  <a:pt x="1994348" y="107829"/>
                </a:lnTo>
                <a:lnTo>
                  <a:pt x="1961051" y="111152"/>
                </a:lnTo>
                <a:lnTo>
                  <a:pt x="1937332" y="115445"/>
                </a:lnTo>
                <a:lnTo>
                  <a:pt x="1910344" y="121723"/>
                </a:lnTo>
                <a:lnTo>
                  <a:pt x="1873929" y="139541"/>
                </a:lnTo>
                <a:lnTo>
                  <a:pt x="1852795" y="132524"/>
                </a:lnTo>
                <a:lnTo>
                  <a:pt x="1837058" y="151173"/>
                </a:lnTo>
                <a:lnTo>
                  <a:pt x="1847854" y="158605"/>
                </a:lnTo>
                <a:lnTo>
                  <a:pt x="1868684" y="158605"/>
                </a:lnTo>
                <a:lnTo>
                  <a:pt x="1893543" y="149096"/>
                </a:lnTo>
                <a:lnTo>
                  <a:pt x="1903046" y="137048"/>
                </a:lnTo>
                <a:lnTo>
                  <a:pt x="1922964" y="130817"/>
                </a:lnTo>
                <a:lnTo>
                  <a:pt x="1956641" y="129570"/>
                </a:lnTo>
                <a:lnTo>
                  <a:pt x="1969945" y="127078"/>
                </a:lnTo>
                <a:lnTo>
                  <a:pt x="1989407" y="125877"/>
                </a:lnTo>
                <a:lnTo>
                  <a:pt x="2019588" y="127631"/>
                </a:lnTo>
                <a:lnTo>
                  <a:pt x="2049465" y="135432"/>
                </a:lnTo>
                <a:lnTo>
                  <a:pt x="2058967" y="154911"/>
                </a:lnTo>
                <a:lnTo>
                  <a:pt x="2078125" y="149973"/>
                </a:lnTo>
                <a:lnTo>
                  <a:pt x="2077441" y="168113"/>
                </a:lnTo>
                <a:lnTo>
                  <a:pt x="2058283" y="186392"/>
                </a:lnTo>
                <a:lnTo>
                  <a:pt x="2020424" y="200932"/>
                </a:lnTo>
                <a:lnTo>
                  <a:pt x="2036161" y="197194"/>
                </a:lnTo>
                <a:lnTo>
                  <a:pt x="2036161" y="211688"/>
                </a:lnTo>
                <a:lnTo>
                  <a:pt x="2055622" y="212934"/>
                </a:lnTo>
                <a:lnTo>
                  <a:pt x="2070219" y="212934"/>
                </a:lnTo>
                <a:lnTo>
                  <a:pt x="2092113" y="211688"/>
                </a:lnTo>
                <a:lnTo>
                  <a:pt x="2117048" y="212934"/>
                </a:lnTo>
                <a:lnTo>
                  <a:pt x="2147761" y="216673"/>
                </a:lnTo>
                <a:lnTo>
                  <a:pt x="2163954" y="229090"/>
                </a:lnTo>
                <a:lnTo>
                  <a:pt x="2163954" y="242384"/>
                </a:lnTo>
                <a:lnTo>
                  <a:pt x="2152855" y="257339"/>
                </a:lnTo>
                <a:lnTo>
                  <a:pt x="2161902" y="276034"/>
                </a:lnTo>
                <a:lnTo>
                  <a:pt x="2187977" y="282635"/>
                </a:lnTo>
                <a:lnTo>
                  <a:pt x="2167755" y="292467"/>
                </a:lnTo>
                <a:lnTo>
                  <a:pt x="2145405" y="298421"/>
                </a:lnTo>
                <a:lnTo>
                  <a:pt x="2118873" y="304653"/>
                </a:lnTo>
                <a:lnTo>
                  <a:pt x="2095306" y="310885"/>
                </a:lnTo>
                <a:lnTo>
                  <a:pt x="2066266" y="325886"/>
                </a:lnTo>
                <a:lnTo>
                  <a:pt x="2048856" y="345781"/>
                </a:lnTo>
                <a:lnTo>
                  <a:pt x="2042699" y="363091"/>
                </a:lnTo>
                <a:lnTo>
                  <a:pt x="2032740" y="375923"/>
                </a:lnTo>
                <a:lnTo>
                  <a:pt x="2006664" y="375923"/>
                </a:lnTo>
                <a:lnTo>
                  <a:pt x="1983780" y="391862"/>
                </a:lnTo>
                <a:lnTo>
                  <a:pt x="1980555" y="388384"/>
                </a:lnTo>
                <a:cubicBezTo>
                  <a:pt x="1970805" y="384993"/>
                  <a:pt x="1956736" y="394306"/>
                  <a:pt x="1962723" y="406527"/>
                </a:cubicBezTo>
                <a:lnTo>
                  <a:pt x="1983780" y="391862"/>
                </a:lnTo>
                <a:lnTo>
                  <a:pt x="1987963" y="396372"/>
                </a:lnTo>
                <a:cubicBezTo>
                  <a:pt x="1988647" y="398495"/>
                  <a:pt x="1988495" y="400803"/>
                  <a:pt x="1987506" y="402788"/>
                </a:cubicBezTo>
                <a:lnTo>
                  <a:pt x="1979144" y="411512"/>
                </a:lnTo>
                <a:lnTo>
                  <a:pt x="1968349" y="423560"/>
                </a:lnTo>
                <a:lnTo>
                  <a:pt x="1940981" y="431038"/>
                </a:lnTo>
                <a:cubicBezTo>
                  <a:pt x="1938928" y="436346"/>
                  <a:pt x="1935507" y="440916"/>
                  <a:pt x="1931022" y="444332"/>
                </a:cubicBezTo>
                <a:cubicBezTo>
                  <a:pt x="1925092" y="448901"/>
                  <a:pt x="1917718" y="451117"/>
                  <a:pt x="1910268" y="450563"/>
                </a:cubicBezTo>
                <a:lnTo>
                  <a:pt x="1892783" y="450563"/>
                </a:lnTo>
                <a:cubicBezTo>
                  <a:pt x="1885180" y="457071"/>
                  <a:pt x="1876666" y="462380"/>
                  <a:pt x="1867467" y="466304"/>
                </a:cubicBezTo>
                <a:cubicBezTo>
                  <a:pt x="1861081" y="469073"/>
                  <a:pt x="1854391" y="471150"/>
                  <a:pt x="1847549" y="472535"/>
                </a:cubicBezTo>
                <a:cubicBezTo>
                  <a:pt x="1843368" y="481028"/>
                  <a:pt x="1838655" y="489199"/>
                  <a:pt x="1833409" y="497046"/>
                </a:cubicBezTo>
                <a:cubicBezTo>
                  <a:pt x="1828468" y="504478"/>
                  <a:pt x="1823070" y="511540"/>
                  <a:pt x="1817217" y="518233"/>
                </a:cubicBezTo>
                <a:lnTo>
                  <a:pt x="1802620" y="536466"/>
                </a:lnTo>
                <a:lnTo>
                  <a:pt x="1774492" y="542697"/>
                </a:lnTo>
                <a:lnTo>
                  <a:pt x="1705920" y="545190"/>
                </a:lnTo>
                <a:cubicBezTo>
                  <a:pt x="1687523" y="549206"/>
                  <a:pt x="1668517" y="550037"/>
                  <a:pt x="1649816" y="547683"/>
                </a:cubicBezTo>
                <a:cubicBezTo>
                  <a:pt x="1643658" y="546944"/>
                  <a:pt x="1637576" y="545836"/>
                  <a:pt x="1631570" y="544359"/>
                </a:cubicBezTo>
                <a:lnTo>
                  <a:pt x="1606635" y="548098"/>
                </a:lnTo>
                <a:cubicBezTo>
                  <a:pt x="1594927" y="553129"/>
                  <a:pt x="1582916" y="557330"/>
                  <a:pt x="1570600" y="560562"/>
                </a:cubicBezTo>
                <a:cubicBezTo>
                  <a:pt x="1557068" y="564161"/>
                  <a:pt x="1543156" y="566700"/>
                  <a:pt x="1531145" y="573855"/>
                </a:cubicBezTo>
                <a:cubicBezTo>
                  <a:pt x="1527192" y="576209"/>
                  <a:pt x="1523543" y="578979"/>
                  <a:pt x="1520274" y="582164"/>
                </a:cubicBezTo>
                <a:lnTo>
                  <a:pt x="1489181" y="575932"/>
                </a:lnTo>
                <a:lnTo>
                  <a:pt x="1449877" y="575932"/>
                </a:lnTo>
                <a:lnTo>
                  <a:pt x="1437409" y="578425"/>
                </a:lnTo>
                <a:lnTo>
                  <a:pt x="1417111" y="598366"/>
                </a:lnTo>
                <a:cubicBezTo>
                  <a:pt x="1409281" y="606767"/>
                  <a:pt x="1400691" y="614291"/>
                  <a:pt x="1391340" y="620799"/>
                </a:cubicBezTo>
                <a:cubicBezTo>
                  <a:pt x="1384574" y="625508"/>
                  <a:pt x="1377504" y="629662"/>
                  <a:pt x="1370130" y="633262"/>
                </a:cubicBezTo>
                <a:lnTo>
                  <a:pt x="1341013" y="645310"/>
                </a:lnTo>
                <a:lnTo>
                  <a:pt x="1301634" y="663958"/>
                </a:lnTo>
                <a:cubicBezTo>
                  <a:pt x="1293727" y="666959"/>
                  <a:pt x="1285973" y="670421"/>
                  <a:pt x="1278447" y="674298"/>
                </a:cubicBezTo>
                <a:cubicBezTo>
                  <a:pt x="1269552" y="678868"/>
                  <a:pt x="1261038" y="683945"/>
                  <a:pt x="1252827" y="689623"/>
                </a:cubicBezTo>
                <a:lnTo>
                  <a:pt x="1237471" y="680530"/>
                </a:lnTo>
                <a:lnTo>
                  <a:pt x="1248646" y="652695"/>
                </a:lnTo>
                <a:lnTo>
                  <a:pt x="1241576" y="633170"/>
                </a:lnTo>
                <a:lnTo>
                  <a:pt x="1246593" y="611152"/>
                </a:lnTo>
                <a:lnTo>
                  <a:pt x="1261570" y="597442"/>
                </a:lnTo>
                <a:lnTo>
                  <a:pt x="1281032" y="572516"/>
                </a:lnTo>
                <a:lnTo>
                  <a:pt x="1295628" y="559638"/>
                </a:lnTo>
                <a:lnTo>
                  <a:pt x="1314329" y="536789"/>
                </a:lnTo>
                <a:lnTo>
                  <a:pt x="1340025" y="521879"/>
                </a:lnTo>
                <a:lnTo>
                  <a:pt x="1354165" y="502769"/>
                </a:lnTo>
                <a:lnTo>
                  <a:pt x="1368229" y="487537"/>
                </a:lnTo>
                <a:lnTo>
                  <a:pt x="1389667" y="467827"/>
                </a:lnTo>
                <a:lnTo>
                  <a:pt x="1405784" y="454163"/>
                </a:lnTo>
                <a:lnTo>
                  <a:pt x="1433532" y="442162"/>
                </a:lnTo>
                <a:lnTo>
                  <a:pt x="1452158" y="437177"/>
                </a:lnTo>
                <a:lnTo>
                  <a:pt x="1472988" y="428868"/>
                </a:lnTo>
                <a:lnTo>
                  <a:pt x="1501496" y="420144"/>
                </a:lnTo>
                <a:lnTo>
                  <a:pt x="1519818" y="411836"/>
                </a:lnTo>
                <a:lnTo>
                  <a:pt x="1554560" y="409389"/>
                </a:lnTo>
                <a:lnTo>
                  <a:pt x="1561858" y="399418"/>
                </a:lnTo>
                <a:lnTo>
                  <a:pt x="1568016" y="388294"/>
                </a:lnTo>
                <a:lnTo>
                  <a:pt x="1588694" y="387048"/>
                </a:lnTo>
                <a:lnTo>
                  <a:pt x="1605723" y="378739"/>
                </a:lnTo>
                <a:lnTo>
                  <a:pt x="1612793" y="362675"/>
                </a:lnTo>
                <a:lnTo>
                  <a:pt x="1596524" y="361429"/>
                </a:lnTo>
                <a:lnTo>
                  <a:pt x="1591659" y="345320"/>
                </a:lnTo>
                <a:lnTo>
                  <a:pt x="1626021" y="337841"/>
                </a:lnTo>
                <a:lnTo>
                  <a:pt x="1645178" y="328287"/>
                </a:lnTo>
                <a:lnTo>
                  <a:pt x="1658862" y="317116"/>
                </a:lnTo>
                <a:lnTo>
                  <a:pt x="1672470" y="305946"/>
                </a:lnTo>
                <a:cubicBezTo>
                  <a:pt x="1683189" y="300314"/>
                  <a:pt x="1694441" y="295698"/>
                  <a:pt x="1706072" y="292236"/>
                </a:cubicBezTo>
                <a:cubicBezTo>
                  <a:pt x="1712990" y="290159"/>
                  <a:pt x="1720060" y="288497"/>
                  <a:pt x="1727206" y="287251"/>
                </a:cubicBezTo>
                <a:cubicBezTo>
                  <a:pt x="1737849" y="287435"/>
                  <a:pt x="1748264" y="284389"/>
                  <a:pt x="1757083" y="278527"/>
                </a:cubicBezTo>
                <a:cubicBezTo>
                  <a:pt x="1764457" y="273634"/>
                  <a:pt x="1770463" y="266987"/>
                  <a:pt x="1774492" y="259139"/>
                </a:cubicBezTo>
                <a:lnTo>
                  <a:pt x="1758375" y="238045"/>
                </a:lnTo>
                <a:cubicBezTo>
                  <a:pt x="1761264" y="234537"/>
                  <a:pt x="1764609" y="231490"/>
                  <a:pt x="1768334" y="228905"/>
                </a:cubicBezTo>
                <a:cubicBezTo>
                  <a:pt x="1773960" y="224936"/>
                  <a:pt x="1780270" y="222120"/>
                  <a:pt x="1786960" y="220643"/>
                </a:cubicBezTo>
                <a:cubicBezTo>
                  <a:pt x="1795170" y="216581"/>
                  <a:pt x="1803989" y="214088"/>
                  <a:pt x="1813035" y="213211"/>
                </a:cubicBezTo>
                <a:cubicBezTo>
                  <a:pt x="1817901" y="212750"/>
                  <a:pt x="1822766" y="212750"/>
                  <a:pt x="1827632" y="213211"/>
                </a:cubicBezTo>
                <a:lnTo>
                  <a:pt x="1840860" y="206980"/>
                </a:lnTo>
                <a:lnTo>
                  <a:pt x="1895900" y="207349"/>
                </a:lnTo>
                <a:lnTo>
                  <a:pt x="1938624" y="210257"/>
                </a:lnTo>
                <a:lnTo>
                  <a:pt x="1958922" y="209011"/>
                </a:lnTo>
                <a:lnTo>
                  <a:pt x="1976787" y="209011"/>
                </a:lnTo>
                <a:cubicBezTo>
                  <a:pt x="1982185" y="217227"/>
                  <a:pt x="1993968" y="218058"/>
                  <a:pt x="2000430" y="210672"/>
                </a:cubicBezTo>
                <a:cubicBezTo>
                  <a:pt x="2003775" y="206887"/>
                  <a:pt x="2004687" y="201671"/>
                  <a:pt x="2002939" y="197009"/>
                </a:cubicBezTo>
                <a:cubicBezTo>
                  <a:pt x="1990395" y="194932"/>
                  <a:pt x="1977852" y="193409"/>
                  <a:pt x="1965156" y="192439"/>
                </a:cubicBezTo>
                <a:cubicBezTo>
                  <a:pt x="1956185" y="191747"/>
                  <a:pt x="1947139" y="191331"/>
                  <a:pt x="1938168" y="191193"/>
                </a:cubicBezTo>
                <a:lnTo>
                  <a:pt x="1901981" y="191193"/>
                </a:lnTo>
                <a:cubicBezTo>
                  <a:pt x="1892175" y="191793"/>
                  <a:pt x="1882368" y="192208"/>
                  <a:pt x="1872485" y="192439"/>
                </a:cubicBezTo>
                <a:cubicBezTo>
                  <a:pt x="1861005" y="192670"/>
                  <a:pt x="1849526" y="192670"/>
                  <a:pt x="1838047" y="192439"/>
                </a:cubicBezTo>
                <a:lnTo>
                  <a:pt x="1813491" y="197425"/>
                </a:lnTo>
                <a:lnTo>
                  <a:pt x="1787340" y="195393"/>
                </a:lnTo>
                <a:lnTo>
                  <a:pt x="1799275" y="176837"/>
                </a:lnTo>
                <a:lnTo>
                  <a:pt x="1808854" y="164374"/>
                </a:lnTo>
                <a:lnTo>
                  <a:pt x="1790989" y="160635"/>
                </a:lnTo>
                <a:lnTo>
                  <a:pt x="1777305" y="175545"/>
                </a:lnTo>
                <a:lnTo>
                  <a:pt x="1770235" y="190085"/>
                </a:lnTo>
                <a:lnTo>
                  <a:pt x="1741574" y="208780"/>
                </a:lnTo>
                <a:lnTo>
                  <a:pt x="1719984" y="194332"/>
                </a:lnTo>
                <a:lnTo>
                  <a:pt x="1730779" y="180622"/>
                </a:lnTo>
                <a:lnTo>
                  <a:pt x="1741042" y="172452"/>
                </a:lnTo>
                <a:lnTo>
                  <a:pt x="1761644" y="161282"/>
                </a:lnTo>
                <a:lnTo>
                  <a:pt x="1772059" y="138986"/>
                </a:lnTo>
                <a:cubicBezTo>
                  <a:pt x="1765978" y="139771"/>
                  <a:pt x="1759896" y="140740"/>
                  <a:pt x="1753814" y="141894"/>
                </a:cubicBezTo>
                <a:cubicBezTo>
                  <a:pt x="1746440" y="143280"/>
                  <a:pt x="1739066" y="144941"/>
                  <a:pt x="1731768" y="146880"/>
                </a:cubicBezTo>
                <a:lnTo>
                  <a:pt x="1703563" y="153850"/>
                </a:lnTo>
                <a:lnTo>
                  <a:pt x="1657114" y="165990"/>
                </a:lnTo>
                <a:lnTo>
                  <a:pt x="1632635" y="182146"/>
                </a:lnTo>
                <a:lnTo>
                  <a:pt x="1669961" y="182792"/>
                </a:lnTo>
                <a:lnTo>
                  <a:pt x="1693148" y="181730"/>
                </a:lnTo>
                <a:lnTo>
                  <a:pt x="1693148" y="195578"/>
                </a:lnTo>
                <a:lnTo>
                  <a:pt x="1686990" y="214365"/>
                </a:lnTo>
                <a:cubicBezTo>
                  <a:pt x="1682049" y="222489"/>
                  <a:pt x="1676043" y="229875"/>
                  <a:pt x="1669125" y="236383"/>
                </a:cubicBezTo>
                <a:cubicBezTo>
                  <a:pt x="1664108" y="241091"/>
                  <a:pt x="1658710" y="245246"/>
                  <a:pt x="1652932" y="248893"/>
                </a:cubicBezTo>
                <a:lnTo>
                  <a:pt x="1632178" y="260109"/>
                </a:lnTo>
                <a:lnTo>
                  <a:pt x="1603518" y="267402"/>
                </a:lnTo>
                <a:cubicBezTo>
                  <a:pt x="1590594" y="272572"/>
                  <a:pt x="1579039" y="280742"/>
                  <a:pt x="1569840" y="291220"/>
                </a:cubicBezTo>
                <a:cubicBezTo>
                  <a:pt x="1566951" y="294498"/>
                  <a:pt x="1564367" y="297960"/>
                  <a:pt x="1562010" y="301652"/>
                </a:cubicBezTo>
                <a:lnTo>
                  <a:pt x="1539583" y="316609"/>
                </a:lnTo>
                <a:lnTo>
                  <a:pt x="1508414" y="327779"/>
                </a:lnTo>
                <a:lnTo>
                  <a:pt x="1478613" y="341350"/>
                </a:lnTo>
                <a:lnTo>
                  <a:pt x="1462421" y="350028"/>
                </a:lnTo>
                <a:lnTo>
                  <a:pt x="1445392" y="366045"/>
                </a:lnTo>
                <a:lnTo>
                  <a:pt x="1428743" y="385570"/>
                </a:lnTo>
                <a:lnTo>
                  <a:pt x="1416351" y="400111"/>
                </a:lnTo>
                <a:lnTo>
                  <a:pt x="1391872" y="424621"/>
                </a:lnTo>
                <a:lnTo>
                  <a:pt x="1376516" y="432931"/>
                </a:lnTo>
                <a:lnTo>
                  <a:pt x="1359106" y="440408"/>
                </a:lnTo>
                <a:lnTo>
                  <a:pt x="1327937" y="434592"/>
                </a:lnTo>
                <a:lnTo>
                  <a:pt x="1337060" y="422590"/>
                </a:lnTo>
                <a:lnTo>
                  <a:pt x="1361539" y="411374"/>
                </a:lnTo>
                <a:lnTo>
                  <a:pt x="1380089" y="401450"/>
                </a:lnTo>
                <a:lnTo>
                  <a:pt x="1372714" y="387786"/>
                </a:lnTo>
                <a:lnTo>
                  <a:pt x="1345346" y="402327"/>
                </a:lnTo>
                <a:lnTo>
                  <a:pt x="1330370" y="411051"/>
                </a:lnTo>
                <a:lnTo>
                  <a:pt x="1303382" y="430576"/>
                </a:lnTo>
                <a:lnTo>
                  <a:pt x="1304598" y="446363"/>
                </a:lnTo>
                <a:lnTo>
                  <a:pt x="1278295" y="464411"/>
                </a:lnTo>
                <a:lnTo>
                  <a:pt x="1264991" y="471473"/>
                </a:lnTo>
                <a:lnTo>
                  <a:pt x="1239675" y="473966"/>
                </a:lnTo>
                <a:lnTo>
                  <a:pt x="1225991" y="478951"/>
                </a:lnTo>
                <a:cubicBezTo>
                  <a:pt x="1220062" y="483290"/>
                  <a:pt x="1213904" y="487444"/>
                  <a:pt x="1207746" y="491414"/>
                </a:cubicBezTo>
                <a:cubicBezTo>
                  <a:pt x="1200904" y="495800"/>
                  <a:pt x="1193986" y="499954"/>
                  <a:pt x="1186992" y="503877"/>
                </a:cubicBezTo>
                <a:lnTo>
                  <a:pt x="1178630" y="493076"/>
                </a:lnTo>
                <a:lnTo>
                  <a:pt x="1191097" y="476043"/>
                </a:lnTo>
                <a:lnTo>
                  <a:pt x="1212307" y="462334"/>
                </a:lnTo>
                <a:lnTo>
                  <a:pt x="1223483" y="454994"/>
                </a:lnTo>
                <a:lnTo>
                  <a:pt x="1224623" y="441700"/>
                </a:lnTo>
                <a:lnTo>
                  <a:pt x="1246746" y="413312"/>
                </a:lnTo>
                <a:cubicBezTo>
                  <a:pt x="1254348" y="406619"/>
                  <a:pt x="1262558" y="400665"/>
                  <a:pt x="1271225" y="395495"/>
                </a:cubicBezTo>
                <a:cubicBezTo>
                  <a:pt x="1277002" y="392125"/>
                  <a:pt x="1282932" y="389033"/>
                  <a:pt x="1289090" y="386355"/>
                </a:cubicBezTo>
                <a:lnTo>
                  <a:pt x="1295324" y="373523"/>
                </a:lnTo>
                <a:lnTo>
                  <a:pt x="1270845" y="372323"/>
                </a:lnTo>
                <a:lnTo>
                  <a:pt x="1257617" y="374677"/>
                </a:lnTo>
                <a:lnTo>
                  <a:pt x="1214132" y="376477"/>
                </a:lnTo>
                <a:lnTo>
                  <a:pt x="1203717" y="385155"/>
                </a:lnTo>
                <a:lnTo>
                  <a:pt x="1147993" y="412112"/>
                </a:lnTo>
                <a:cubicBezTo>
                  <a:pt x="1159396" y="412297"/>
                  <a:pt x="1170723" y="410773"/>
                  <a:pt x="1181594" y="407542"/>
                </a:cubicBezTo>
                <a:cubicBezTo>
                  <a:pt x="1190337" y="404958"/>
                  <a:pt x="1198699" y="401311"/>
                  <a:pt x="1206454" y="396695"/>
                </a:cubicBezTo>
                <a:lnTo>
                  <a:pt x="1238839" y="383632"/>
                </a:lnTo>
                <a:lnTo>
                  <a:pt x="1230097" y="412389"/>
                </a:lnTo>
                <a:cubicBezTo>
                  <a:pt x="1225763" y="418113"/>
                  <a:pt x="1221202" y="423652"/>
                  <a:pt x="1216413" y="428960"/>
                </a:cubicBezTo>
                <a:cubicBezTo>
                  <a:pt x="1215044" y="430530"/>
                  <a:pt x="1213600" y="432099"/>
                  <a:pt x="1212155" y="433622"/>
                </a:cubicBezTo>
                <a:cubicBezTo>
                  <a:pt x="1210711" y="435100"/>
                  <a:pt x="1209191" y="436623"/>
                  <a:pt x="1207746" y="438100"/>
                </a:cubicBezTo>
                <a:lnTo>
                  <a:pt x="1177641" y="461734"/>
                </a:lnTo>
                <a:lnTo>
                  <a:pt x="1160688" y="472904"/>
                </a:lnTo>
                <a:cubicBezTo>
                  <a:pt x="1155063" y="476966"/>
                  <a:pt x="1149361" y="481028"/>
                  <a:pt x="1143659" y="484998"/>
                </a:cubicBezTo>
                <a:cubicBezTo>
                  <a:pt x="1135221" y="490907"/>
                  <a:pt x="1126630" y="496723"/>
                  <a:pt x="1117964" y="502446"/>
                </a:cubicBezTo>
                <a:lnTo>
                  <a:pt x="1103444" y="509140"/>
                </a:lnTo>
                <a:cubicBezTo>
                  <a:pt x="1089227" y="506462"/>
                  <a:pt x="1076836" y="519017"/>
                  <a:pt x="1079801" y="533188"/>
                </a:cubicBezTo>
                <a:cubicBezTo>
                  <a:pt x="1080789" y="538035"/>
                  <a:pt x="1083754" y="542282"/>
                  <a:pt x="1088011" y="544821"/>
                </a:cubicBezTo>
                <a:lnTo>
                  <a:pt x="1103368" y="544821"/>
                </a:lnTo>
                <a:lnTo>
                  <a:pt x="1137806" y="525018"/>
                </a:lnTo>
                <a:lnTo>
                  <a:pt x="1157571" y="518002"/>
                </a:lnTo>
                <a:lnTo>
                  <a:pt x="1151338" y="530511"/>
                </a:lnTo>
                <a:cubicBezTo>
                  <a:pt x="1145712" y="540020"/>
                  <a:pt x="1139326" y="549068"/>
                  <a:pt x="1132256" y="557561"/>
                </a:cubicBezTo>
                <a:cubicBezTo>
                  <a:pt x="1128607" y="561992"/>
                  <a:pt x="1124730" y="566285"/>
                  <a:pt x="1120625" y="570393"/>
                </a:cubicBezTo>
                <a:lnTo>
                  <a:pt x="1095689" y="585303"/>
                </a:lnTo>
                <a:lnTo>
                  <a:pt x="1056690" y="618353"/>
                </a:lnTo>
                <a:lnTo>
                  <a:pt x="1012141" y="660404"/>
                </a:lnTo>
                <a:lnTo>
                  <a:pt x="1004691" y="674944"/>
                </a:lnTo>
                <a:lnTo>
                  <a:pt x="999673" y="690731"/>
                </a:lnTo>
                <a:lnTo>
                  <a:pt x="992679" y="717734"/>
                </a:lnTo>
                <a:lnTo>
                  <a:pt x="977399" y="723504"/>
                </a:lnTo>
                <a:cubicBezTo>
                  <a:pt x="971241" y="725766"/>
                  <a:pt x="965919" y="729689"/>
                  <a:pt x="961966" y="734859"/>
                </a:cubicBezTo>
                <a:cubicBezTo>
                  <a:pt x="955504" y="743307"/>
                  <a:pt x="953224" y="754292"/>
                  <a:pt x="955732" y="764632"/>
                </a:cubicBezTo>
                <a:cubicBezTo>
                  <a:pt x="949346" y="773726"/>
                  <a:pt x="942885" y="782727"/>
                  <a:pt x="936271" y="791635"/>
                </a:cubicBezTo>
                <a:cubicBezTo>
                  <a:pt x="933762" y="794959"/>
                  <a:pt x="931329" y="798282"/>
                  <a:pt x="928820" y="801560"/>
                </a:cubicBezTo>
                <a:cubicBezTo>
                  <a:pt x="917645" y="813377"/>
                  <a:pt x="905406" y="824085"/>
                  <a:pt x="892254" y="833502"/>
                </a:cubicBezTo>
                <a:cubicBezTo>
                  <a:pt x="883967" y="839410"/>
                  <a:pt x="875377" y="844857"/>
                  <a:pt x="866482" y="849704"/>
                </a:cubicBezTo>
                <a:lnTo>
                  <a:pt x="843675" y="858013"/>
                </a:lnTo>
                <a:lnTo>
                  <a:pt x="832500" y="865491"/>
                </a:lnTo>
                <a:lnTo>
                  <a:pt x="830067" y="882893"/>
                </a:lnTo>
                <a:lnTo>
                  <a:pt x="839874" y="894479"/>
                </a:lnTo>
                <a:lnTo>
                  <a:pt x="818816" y="911419"/>
                </a:lnTo>
                <a:lnTo>
                  <a:pt x="815167" y="926329"/>
                </a:lnTo>
                <a:lnTo>
                  <a:pt x="806881" y="941238"/>
                </a:lnTo>
                <a:lnTo>
                  <a:pt x="808097" y="958640"/>
                </a:lnTo>
                <a:lnTo>
                  <a:pt x="783314" y="984674"/>
                </a:lnTo>
                <a:lnTo>
                  <a:pt x="755794" y="997045"/>
                </a:lnTo>
                <a:lnTo>
                  <a:pt x="752449" y="984813"/>
                </a:lnTo>
                <a:lnTo>
                  <a:pt x="769782" y="963672"/>
                </a:lnTo>
                <a:lnTo>
                  <a:pt x="743858" y="968703"/>
                </a:lnTo>
                <a:lnTo>
                  <a:pt x="743858" y="952224"/>
                </a:lnTo>
                <a:lnTo>
                  <a:pt x="753437" y="944746"/>
                </a:lnTo>
                <a:lnTo>
                  <a:pt x="743554" y="914143"/>
                </a:lnTo>
                <a:lnTo>
                  <a:pt x="750548" y="898402"/>
                </a:lnTo>
                <a:lnTo>
                  <a:pt x="765525" y="880539"/>
                </a:lnTo>
                <a:lnTo>
                  <a:pt x="782554" y="870153"/>
                </a:lnTo>
                <a:lnTo>
                  <a:pt x="802015" y="856951"/>
                </a:lnTo>
                <a:lnTo>
                  <a:pt x="825658" y="837841"/>
                </a:lnTo>
                <a:lnTo>
                  <a:pt x="854699" y="825793"/>
                </a:lnTo>
                <a:lnTo>
                  <a:pt x="859260" y="810053"/>
                </a:lnTo>
                <a:lnTo>
                  <a:pt x="844360" y="808807"/>
                </a:lnTo>
                <a:lnTo>
                  <a:pt x="824518" y="808807"/>
                </a:lnTo>
                <a:lnTo>
                  <a:pt x="812050" y="825793"/>
                </a:lnTo>
                <a:lnTo>
                  <a:pt x="775940" y="834979"/>
                </a:lnTo>
                <a:lnTo>
                  <a:pt x="779665" y="818870"/>
                </a:lnTo>
                <a:lnTo>
                  <a:pt x="789624" y="789928"/>
                </a:lnTo>
                <a:lnTo>
                  <a:pt x="802015" y="781249"/>
                </a:lnTo>
                <a:lnTo>
                  <a:pt x="810378" y="768786"/>
                </a:lnTo>
                <a:lnTo>
                  <a:pt x="799202" y="759185"/>
                </a:lnTo>
                <a:cubicBezTo>
                  <a:pt x="795173" y="724612"/>
                  <a:pt x="734051" y="742152"/>
                  <a:pt x="749028" y="773587"/>
                </a:cubicBezTo>
                <a:cubicBezTo>
                  <a:pt x="753589" y="783142"/>
                  <a:pt x="765677" y="786327"/>
                  <a:pt x="774343" y="780188"/>
                </a:cubicBezTo>
                <a:lnTo>
                  <a:pt x="772747" y="807930"/>
                </a:lnTo>
                <a:cubicBezTo>
                  <a:pt x="764992" y="813653"/>
                  <a:pt x="757238" y="819377"/>
                  <a:pt x="749484" y="825101"/>
                </a:cubicBezTo>
                <a:cubicBezTo>
                  <a:pt x="744086" y="829071"/>
                  <a:pt x="738689" y="833041"/>
                  <a:pt x="733367" y="837010"/>
                </a:cubicBezTo>
                <a:cubicBezTo>
                  <a:pt x="723256" y="838580"/>
                  <a:pt x="714666" y="845180"/>
                  <a:pt x="710484" y="854505"/>
                </a:cubicBezTo>
                <a:cubicBezTo>
                  <a:pt x="708736" y="858474"/>
                  <a:pt x="707900" y="862860"/>
                  <a:pt x="707976" y="867199"/>
                </a:cubicBezTo>
                <a:cubicBezTo>
                  <a:pt x="706075" y="874538"/>
                  <a:pt x="702046" y="881185"/>
                  <a:pt x="696496" y="886309"/>
                </a:cubicBezTo>
                <a:cubicBezTo>
                  <a:pt x="690871" y="891478"/>
                  <a:pt x="683573" y="895171"/>
                  <a:pt x="680304" y="902095"/>
                </a:cubicBezTo>
                <a:cubicBezTo>
                  <a:pt x="677567" y="907727"/>
                  <a:pt x="678023" y="914374"/>
                  <a:pt x="681520" y="919543"/>
                </a:cubicBezTo>
                <a:lnTo>
                  <a:pt x="695964" y="912112"/>
                </a:lnTo>
                <a:cubicBezTo>
                  <a:pt x="699537" y="906988"/>
                  <a:pt x="705163" y="903665"/>
                  <a:pt x="711321" y="903018"/>
                </a:cubicBezTo>
                <a:cubicBezTo>
                  <a:pt x="715502" y="902603"/>
                  <a:pt x="719683" y="903434"/>
                  <a:pt x="723408" y="905419"/>
                </a:cubicBezTo>
                <a:lnTo>
                  <a:pt x="708812" y="923236"/>
                </a:lnTo>
                <a:cubicBezTo>
                  <a:pt x="700450" y="928268"/>
                  <a:pt x="693227" y="935053"/>
                  <a:pt x="687678" y="943131"/>
                </a:cubicBezTo>
                <a:cubicBezTo>
                  <a:pt x="682128" y="951116"/>
                  <a:pt x="676883" y="960718"/>
                  <a:pt x="667304" y="960995"/>
                </a:cubicBezTo>
                <a:cubicBezTo>
                  <a:pt x="662058" y="961133"/>
                  <a:pt x="657269" y="957994"/>
                  <a:pt x="655216" y="953147"/>
                </a:cubicBezTo>
                <a:lnTo>
                  <a:pt x="627012" y="955640"/>
                </a:lnTo>
                <a:lnTo>
                  <a:pt x="608311" y="969349"/>
                </a:lnTo>
                <a:lnTo>
                  <a:pt x="587556" y="964780"/>
                </a:lnTo>
                <a:lnTo>
                  <a:pt x="593790" y="951116"/>
                </a:lnTo>
                <a:lnTo>
                  <a:pt x="601316" y="934084"/>
                </a:lnTo>
                <a:lnTo>
                  <a:pt x="647690" y="913496"/>
                </a:lnTo>
                <a:lnTo>
                  <a:pt x="645181" y="901080"/>
                </a:lnTo>
                <a:lnTo>
                  <a:pt x="632790" y="901080"/>
                </a:lnTo>
                <a:lnTo>
                  <a:pt x="624503" y="914327"/>
                </a:lnTo>
                <a:lnTo>
                  <a:pt x="603749" y="915897"/>
                </a:lnTo>
                <a:lnTo>
                  <a:pt x="567106" y="904818"/>
                </a:lnTo>
                <a:lnTo>
                  <a:pt x="545896" y="886124"/>
                </a:lnTo>
                <a:cubicBezTo>
                  <a:pt x="727589" y="639540"/>
                  <a:pt x="958469" y="433438"/>
                  <a:pt x="1224015" y="280881"/>
                </a:cubicBezTo>
                <a:cubicBezTo>
                  <a:pt x="1489028" y="128601"/>
                  <a:pt x="1782702" y="32958"/>
                  <a:pt x="2086563" y="0"/>
                </a:cubicBezTo>
                <a:close/>
              </a:path>
            </a:pathLst>
          </a:custGeom>
          <a:solidFill>
            <a:schemeClr val="bg1">
              <a:lumMod val="85000"/>
            </a:schemeClr>
          </a:solid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algn="ctr"/>
            <a:endParaRPr>
              <a:solidFill>
                <a:schemeClr val="lt1"/>
              </a:solidFill>
            </a:endParaRPr>
          </a:p>
        </p:txBody>
      </p:sp>
      <p:sp>
        <p:nvSpPr>
          <p:cNvPr id="22" name="ïsľiḋè"/>
          <p:cNvSpPr/>
          <p:nvPr/>
        </p:nvSpPr>
        <p:spPr>
          <a:xfrm rot="11768124">
            <a:off x="9250551" y="3423065"/>
            <a:ext cx="2824097" cy="2824247"/>
          </a:xfrm>
          <a:prstGeom prst="ellipse">
            <a:avLst/>
          </a:prstGeom>
          <a:ln w="12700" cap="rnd">
            <a:solidFill>
              <a:srgbClr val="D9D9D9"/>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p>
        </p:txBody>
      </p:sp>
      <p:sp>
        <p:nvSpPr>
          <p:cNvPr id="3" name="灯片编号占位符 2"/>
          <p:cNvSpPr>
            <a:spLocks noGrp="1"/>
          </p:cNvSpPr>
          <p:nvPr>
            <p:ph type="sldNum" sz="quarter" idx="12"/>
          </p:nvPr>
        </p:nvSpPr>
        <p:spPr>
          <a:xfrm>
            <a:off x="8857452" y="6438900"/>
            <a:ext cx="2661448" cy="215900"/>
          </a:xfrm>
        </p:spPr>
        <p:txBody>
          <a:bodyPr/>
          <a:lstStyle/>
          <a:p>
            <a:fld id="{7F65B630-C7FF-41C0-9923-C5E5E29EED81}" type="slidenum">
              <a:rPr lang="zh-CN" altLang="en-US" smtClean="0"/>
            </a:fld>
            <a:endParaRPr lang="zh-CN" altLang="en-US"/>
          </a:p>
        </p:txBody>
      </p:sp>
      <p:sp>
        <p:nvSpPr>
          <p:cNvPr id="17" name="íṡlídê"/>
          <p:cNvSpPr/>
          <p:nvPr/>
        </p:nvSpPr>
        <p:spPr>
          <a:xfrm flipH="1">
            <a:off x="769139" y="3575426"/>
            <a:ext cx="3260726" cy="1814830"/>
          </a:xfrm>
          <a:prstGeom prst="rect">
            <a:avLst/>
          </a:prstGeom>
          <a:ln>
            <a:noFill/>
          </a:ln>
        </p:spPr>
        <p:txBody>
          <a:bodyPr wrap="square" lIns="91440" tIns="45720" rIns="91440" bIns="45720" anchor="t">
            <a:spAutoFit/>
          </a:bodyPr>
          <a:lstStyle/>
          <a:p>
            <a:pPr marL="171450" indent="-171450">
              <a:lnSpc>
                <a:spcPct val="200000"/>
              </a:lnSpc>
              <a:buFont typeface="Arial" panose="020B0604020202090204" pitchFamily="34" charset="0"/>
              <a:buChar char="•"/>
            </a:pPr>
            <a:r>
              <a:rPr lang="zh-CN" altLang="en-US" sz="1400" dirty="0">
                <a:solidFill>
                  <a:srgbClr val="454545"/>
                </a:solidFill>
                <a:latin typeface="阿里巴巴普惠体" panose="00020600040101010101" charset="-122"/>
                <a:ea typeface="阿里巴巴普惠体" panose="00020600040101010101" charset="-122"/>
              </a:rPr>
              <a:t>一致的集群运维</a:t>
            </a:r>
            <a:endParaRPr lang="zh-CN" altLang="en-US" sz="1400" dirty="0">
              <a:solidFill>
                <a:srgbClr val="454545"/>
              </a:solidFill>
              <a:latin typeface="阿里巴巴普惠体" panose="00020600040101010101" charset="-122"/>
              <a:ea typeface="阿里巴巴普惠体" panose="00020600040101010101" charset="-122"/>
            </a:endParaRPr>
          </a:p>
          <a:p>
            <a:pPr marL="171450" indent="-171450">
              <a:lnSpc>
                <a:spcPct val="200000"/>
              </a:lnSpc>
              <a:buFont typeface="Arial" panose="020B0604020202090204" pitchFamily="34" charset="0"/>
              <a:buChar char="•"/>
            </a:pPr>
            <a:r>
              <a:rPr lang="zh-CN" altLang="en-US" sz="1400" dirty="0">
                <a:solidFill>
                  <a:srgbClr val="454545"/>
                </a:solidFill>
                <a:latin typeface="阿里巴巴普惠体" panose="00020600040101010101" charset="-122"/>
                <a:ea typeface="阿里巴巴普惠体" panose="00020600040101010101" charset="-122"/>
              </a:rPr>
              <a:t>一致的应用交付</a:t>
            </a:r>
            <a:endParaRPr lang="zh-CN" altLang="en-US" sz="1400" dirty="0">
              <a:solidFill>
                <a:srgbClr val="454545"/>
              </a:solidFill>
              <a:latin typeface="阿里巴巴普惠体" panose="00020600040101010101" charset="-122"/>
              <a:ea typeface="阿里巴巴普惠体" panose="00020600040101010101" charset="-122"/>
            </a:endParaRPr>
          </a:p>
          <a:p>
            <a:pPr marL="171450" indent="-171450">
              <a:lnSpc>
                <a:spcPct val="200000"/>
              </a:lnSpc>
              <a:buFont typeface="Arial" panose="020B0604020202090204" pitchFamily="34" charset="0"/>
              <a:buChar char="•"/>
            </a:pPr>
            <a:r>
              <a:rPr lang="zh-CN" altLang="en-US" sz="1400" dirty="0">
                <a:solidFill>
                  <a:srgbClr val="454545"/>
                </a:solidFill>
                <a:latin typeface="阿里巴巴普惠体" panose="00020600040101010101" charset="-122"/>
                <a:ea typeface="阿里巴巴普惠体" panose="00020600040101010101" charset="-122"/>
              </a:rPr>
              <a:t>业务割裂，互不感知</a:t>
            </a:r>
            <a:endParaRPr lang="zh-CN" altLang="en-US" sz="1400" dirty="0">
              <a:solidFill>
                <a:srgbClr val="454545"/>
              </a:solidFill>
              <a:latin typeface="阿里巴巴普惠体" panose="00020600040101010101" charset="-122"/>
              <a:ea typeface="阿里巴巴普惠体" panose="00020600040101010101" charset="-122"/>
            </a:endParaRPr>
          </a:p>
          <a:p>
            <a:pPr marL="171450" indent="-171450">
              <a:lnSpc>
                <a:spcPct val="200000"/>
              </a:lnSpc>
              <a:buFont typeface="Arial" panose="020B0604020202090204" pitchFamily="34" charset="0"/>
              <a:buChar char="•"/>
            </a:pPr>
            <a:r>
              <a:rPr lang="zh-CN" altLang="en-US" sz="1400" dirty="0">
                <a:solidFill>
                  <a:srgbClr val="454545"/>
                </a:solidFill>
                <a:latin typeface="阿里巴巴普惠体" panose="00020600040101010101" charset="-122"/>
                <a:ea typeface="阿里巴巴普惠体" panose="00020600040101010101" charset="-122"/>
              </a:rPr>
              <a:t>数据孤岛、资源孤岛、流量孤岛</a:t>
            </a:r>
            <a:endParaRPr lang="en-US" altLang="zh-CN" sz="1400" dirty="0">
              <a:solidFill>
                <a:srgbClr val="454545"/>
              </a:solidFill>
              <a:latin typeface="阿里巴巴普惠体" panose="00020600040101010101" charset="-122"/>
              <a:ea typeface="阿里巴巴普惠体" panose="00020600040101010101" charset="-122"/>
            </a:endParaRPr>
          </a:p>
        </p:txBody>
      </p:sp>
      <p:sp>
        <p:nvSpPr>
          <p:cNvPr id="23" name="ïŝliďé"/>
          <p:cNvSpPr>
            <a:spLocks noGrp="1"/>
          </p:cNvSpPr>
          <p:nvPr>
            <p:ph type="title"/>
          </p:nvPr>
        </p:nvSpPr>
        <p:spPr>
          <a:xfrm>
            <a:off x="660400" y="0"/>
            <a:ext cx="10858500" cy="1028700"/>
          </a:xfrm>
        </p:spPr>
        <p:txBody>
          <a:bodyPr vert="horz" lIns="91440" tIns="45720" rIns="91440" bIns="45720" rtlCol="0" anchor="b">
            <a:normAutofit/>
          </a:bodyPr>
          <a:lstStyle/>
          <a:p>
            <a:pPr lvl="0" algn="l">
              <a:buClrTx/>
              <a:buSzTx/>
              <a:buFontTx/>
            </a:pPr>
            <a:r>
              <a:rPr dirty="0" err="1">
                <a:solidFill>
                  <a:schemeClr val="accent1"/>
                </a:solidFill>
                <a:latin typeface="Alibaba PuHuiTi Bold" panose="00020600040101010101" charset="-122"/>
                <a:ea typeface="Alibaba PuHuiTi Bold" panose="00020600040101010101" charset="-122"/>
                <a:cs typeface="Alibaba PuHuiTi Medium" panose="00020600040101010101" charset="-122"/>
                <a:sym typeface="+mn-ea"/>
              </a:rPr>
              <a:t>云原生多云的发展阶段</a:t>
            </a:r>
            <a:endParaRPr dirty="0" err="1">
              <a:solidFill>
                <a:schemeClr val="accent1"/>
              </a:solidFill>
              <a:latin typeface="Alibaba PuHuiTi Bold" panose="00020600040101010101" charset="-122"/>
              <a:ea typeface="Alibaba PuHuiTi Bold" panose="00020600040101010101" charset="-122"/>
              <a:cs typeface="Alibaba PuHuiTi Medium" panose="00020600040101010101" charset="-122"/>
              <a:sym typeface="+mn-ea"/>
            </a:endParaRPr>
          </a:p>
        </p:txBody>
      </p:sp>
      <p:grpSp>
        <p:nvGrpSpPr>
          <p:cNvPr id="6" name="组合 5"/>
          <p:cNvGrpSpPr/>
          <p:nvPr/>
        </p:nvGrpSpPr>
        <p:grpSpPr>
          <a:xfrm>
            <a:off x="3802223" y="1679725"/>
            <a:ext cx="761631" cy="1339549"/>
            <a:chOff x="3802223" y="1679725"/>
            <a:chExt cx="761631" cy="1339549"/>
          </a:xfrm>
          <a:gradFill flip="none">
            <a:gsLst>
              <a:gs pos="0">
                <a:srgbClr val="FECF40"/>
              </a:gs>
              <a:gs pos="100000">
                <a:srgbClr val="846C21"/>
              </a:gs>
            </a:gsLst>
            <a:lin ang="5400000" scaled="0"/>
          </a:gradFill>
        </p:grpSpPr>
        <p:sp>
          <p:nvSpPr>
            <p:cNvPr id="24" name="îṡļiḑé"/>
            <p:cNvSpPr/>
            <p:nvPr/>
          </p:nvSpPr>
          <p:spPr bwMode="auto">
            <a:xfrm>
              <a:off x="3802223" y="1679725"/>
              <a:ext cx="761631" cy="1339549"/>
            </a:xfrm>
            <a:custGeom>
              <a:avLst/>
              <a:gdLst>
                <a:gd name="T0" fmla="*/ 47 w 95"/>
                <a:gd name="T1" fmla="*/ 0 h 168"/>
                <a:gd name="T2" fmla="*/ 0 w 95"/>
                <a:gd name="T3" fmla="*/ 47 h 168"/>
                <a:gd name="T4" fmla="*/ 4 w 95"/>
                <a:gd name="T5" fmla="*/ 66 h 168"/>
                <a:gd name="T6" fmla="*/ 47 w 95"/>
                <a:gd name="T7" fmla="*/ 168 h 168"/>
                <a:gd name="T8" fmla="*/ 92 w 95"/>
                <a:gd name="T9" fmla="*/ 65 h 168"/>
                <a:gd name="T10" fmla="*/ 95 w 95"/>
                <a:gd name="T11" fmla="*/ 47 h 168"/>
                <a:gd name="T12" fmla="*/ 47 w 95"/>
                <a:gd name="T13" fmla="*/ 0 h 168"/>
              </a:gdLst>
              <a:ahLst/>
              <a:cxnLst>
                <a:cxn ang="0">
                  <a:pos x="T0" y="T1"/>
                </a:cxn>
                <a:cxn ang="0">
                  <a:pos x="T2" y="T3"/>
                </a:cxn>
                <a:cxn ang="0">
                  <a:pos x="T4" y="T5"/>
                </a:cxn>
                <a:cxn ang="0">
                  <a:pos x="T6" y="T7"/>
                </a:cxn>
                <a:cxn ang="0">
                  <a:pos x="T8" y="T9"/>
                </a:cxn>
                <a:cxn ang="0">
                  <a:pos x="T10" y="T11"/>
                </a:cxn>
                <a:cxn ang="0">
                  <a:pos x="T12" y="T13"/>
                </a:cxn>
              </a:cxnLst>
              <a:rect l="0" t="0" r="r" b="b"/>
              <a:pathLst>
                <a:path w="95" h="168">
                  <a:moveTo>
                    <a:pt x="47" y="0"/>
                  </a:moveTo>
                  <a:cubicBezTo>
                    <a:pt x="21" y="0"/>
                    <a:pt x="0" y="21"/>
                    <a:pt x="0" y="47"/>
                  </a:cubicBezTo>
                  <a:cubicBezTo>
                    <a:pt x="0" y="53"/>
                    <a:pt x="1" y="61"/>
                    <a:pt x="4" y="66"/>
                  </a:cubicBezTo>
                  <a:cubicBezTo>
                    <a:pt x="47" y="168"/>
                    <a:pt x="47" y="168"/>
                    <a:pt x="47" y="168"/>
                  </a:cubicBezTo>
                  <a:cubicBezTo>
                    <a:pt x="92" y="65"/>
                    <a:pt x="92" y="65"/>
                    <a:pt x="92" y="65"/>
                  </a:cubicBezTo>
                  <a:cubicBezTo>
                    <a:pt x="94" y="61"/>
                    <a:pt x="95" y="53"/>
                    <a:pt x="95" y="47"/>
                  </a:cubicBezTo>
                  <a:cubicBezTo>
                    <a:pt x="95" y="21"/>
                    <a:pt x="74" y="0"/>
                    <a:pt x="47" y="0"/>
                  </a:cubicBezTo>
                  <a:close/>
                </a:path>
              </a:pathLst>
            </a:custGeom>
            <a:grpFill/>
            <a:ln>
              <a:noFill/>
            </a:ln>
          </p:spPr>
          <p:txBody>
            <a:bodyPr vert="horz" wrap="square" lIns="91440" tIns="45720" rIns="91440" bIns="45720" numCol="1" anchor="t" anchorCtr="0" compatLnSpc="1">
              <a:normAutofit/>
            </a:bodyPr>
            <a:lstStyle/>
            <a:p>
              <a:endParaRPr lang="zh-CN" altLang="en-US" sz="1400" dirty="0">
                <a:solidFill>
                  <a:srgbClr val="7030A0"/>
                </a:solidFill>
                <a:latin typeface="Alibaba PuHuiTi Regular" panose="00020600040101010101" charset="-122"/>
                <a:ea typeface="Alibaba PuHuiTi Regular" panose="00020600040101010101" charset="-122"/>
              </a:endParaRPr>
            </a:p>
          </p:txBody>
        </p:sp>
        <p:sp>
          <p:nvSpPr>
            <p:cNvPr id="25" name="îŝ1iďé"/>
            <p:cNvSpPr/>
            <p:nvPr/>
          </p:nvSpPr>
          <p:spPr bwMode="auto">
            <a:xfrm>
              <a:off x="3867286" y="1816545"/>
              <a:ext cx="631503" cy="62767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none" lIns="91440" tIns="45720" rIns="91440" bIns="45720" numCol="1" anchor="ctr" anchorCtr="0" compatLnSpc="1">
              <a:noAutofit/>
            </a:bodyPr>
            <a:lstStyle/>
            <a:p>
              <a:pPr algn="ctr"/>
              <a:r>
                <a:rPr lang="en-US" altLang="zh-CN" sz="1300" b="1" dirty="0">
                  <a:solidFill>
                    <a:schemeClr val="bg2"/>
                  </a:solidFill>
                  <a:latin typeface="阿里巴巴普惠体" panose="00020600040101010101" charset="-122"/>
                  <a:ea typeface="阿里巴巴普惠体" panose="00020600040101010101" charset="-122"/>
                </a:rPr>
                <a:t>We</a:t>
              </a:r>
              <a:endParaRPr lang="en-US" altLang="zh-CN" sz="1300" b="1" dirty="0">
                <a:solidFill>
                  <a:schemeClr val="bg2"/>
                </a:solidFill>
                <a:latin typeface="阿里巴巴普惠体" panose="00020600040101010101" charset="-122"/>
                <a:ea typeface="阿里巴巴普惠体" panose="00020600040101010101" charset="-122"/>
              </a:endParaRPr>
            </a:p>
            <a:p>
              <a:pPr algn="ctr"/>
              <a:r>
                <a:rPr lang="en-US" altLang="zh-CN" sz="1300" b="1" dirty="0">
                  <a:solidFill>
                    <a:schemeClr val="bg2"/>
                  </a:solidFill>
                  <a:latin typeface="阿里巴巴普惠体" panose="00020600040101010101" charset="-122"/>
                  <a:ea typeface="阿里巴巴普惠体" panose="00020600040101010101" charset="-122"/>
                </a:rPr>
                <a:t>are</a:t>
              </a:r>
              <a:endParaRPr lang="en-US" altLang="zh-CN" sz="1300" b="1" dirty="0">
                <a:solidFill>
                  <a:schemeClr val="bg2"/>
                </a:solidFill>
                <a:latin typeface="阿里巴巴普惠体" panose="00020600040101010101" charset="-122"/>
                <a:ea typeface="阿里巴巴普惠体" panose="00020600040101010101" charset="-122"/>
              </a:endParaRPr>
            </a:p>
            <a:p>
              <a:pPr algn="ctr"/>
              <a:r>
                <a:rPr lang="en-US" altLang="zh-CN" sz="1300" b="1" dirty="0">
                  <a:solidFill>
                    <a:schemeClr val="bg2"/>
                  </a:solidFill>
                  <a:latin typeface="阿里巴巴普惠体" panose="00020600040101010101" charset="-122"/>
                  <a:ea typeface="阿里巴巴普惠体" panose="00020600040101010101" charset="-122"/>
                </a:rPr>
                <a:t>here</a:t>
              </a:r>
              <a:endParaRPr lang="en-US" altLang="zh-CN" sz="1300" b="1" dirty="0">
                <a:solidFill>
                  <a:schemeClr val="bg2"/>
                </a:solidFill>
                <a:latin typeface="阿里巴巴普惠体" panose="00020600040101010101" charset="-122"/>
                <a:ea typeface="阿里巴巴普惠体" panose="00020600040101010101" charset="-122"/>
              </a:endParaRPr>
            </a:p>
          </p:txBody>
        </p:sp>
      </p:grpSp>
      <p:grpSp>
        <p:nvGrpSpPr>
          <p:cNvPr id="4" name="组合 3"/>
          <p:cNvGrpSpPr/>
          <p:nvPr/>
        </p:nvGrpSpPr>
        <p:grpSpPr>
          <a:xfrm>
            <a:off x="7834711" y="1778976"/>
            <a:ext cx="3554562" cy="2393052"/>
            <a:chOff x="7834711" y="1778976"/>
            <a:chExt cx="3554562" cy="2393052"/>
          </a:xfrm>
        </p:grpSpPr>
        <p:sp>
          <p:nvSpPr>
            <p:cNvPr id="15" name="îšḻíḋè"/>
            <p:cNvSpPr/>
            <p:nvPr/>
          </p:nvSpPr>
          <p:spPr>
            <a:xfrm flipH="1">
              <a:off x="8483437" y="2357198"/>
              <a:ext cx="2905836" cy="1814830"/>
            </a:xfrm>
            <a:prstGeom prst="rect">
              <a:avLst/>
            </a:prstGeom>
            <a:ln>
              <a:noFill/>
            </a:ln>
          </p:spPr>
          <p:txBody>
            <a:bodyPr wrap="square" lIns="91440" tIns="45720" rIns="91440" bIns="45720" anchor="t">
              <a:spAutoFit/>
            </a:bodyPr>
            <a:lstStyle/>
            <a:p>
              <a:pPr>
                <a:lnSpc>
                  <a:spcPct val="200000"/>
                </a:lnSpc>
              </a:pPr>
              <a:r>
                <a:rPr lang="zh-CN" altLang="en-US" sz="1400" dirty="0">
                  <a:solidFill>
                    <a:srgbClr val="444444"/>
                  </a:solidFill>
                  <a:latin typeface="阿里巴巴普惠体" panose="00020600040101010101" charset="-122"/>
                  <a:ea typeface="阿里巴巴普惠体" panose="00020600040101010101" charset="-122"/>
                </a:rPr>
                <a:t>实例、数据、流量</a:t>
              </a:r>
              <a:endParaRPr lang="zh-CN" altLang="en-US" sz="1400" dirty="0">
                <a:solidFill>
                  <a:srgbClr val="444444"/>
                </a:solidFill>
                <a:latin typeface="阿里巴巴普惠体" panose="00020600040101010101" charset="-122"/>
                <a:ea typeface="阿里巴巴普惠体" panose="00020600040101010101" charset="-122"/>
              </a:endParaRPr>
            </a:p>
            <a:p>
              <a:pPr marL="171450" indent="-171450">
                <a:lnSpc>
                  <a:spcPct val="200000"/>
                </a:lnSpc>
                <a:buFont typeface="Arial" panose="020B0604020202090204" pitchFamily="34" charset="0"/>
                <a:buChar char="•"/>
              </a:pPr>
              <a:r>
                <a:rPr lang="zh-CN" altLang="en-US" sz="1400" dirty="0">
                  <a:solidFill>
                    <a:srgbClr val="444444"/>
                  </a:solidFill>
                  <a:latin typeface="阿里巴巴普惠体" panose="00020600040101010101" charset="-122"/>
                  <a:ea typeface="阿里巴巴普惠体" panose="00020600040101010101" charset="-122"/>
                </a:rPr>
                <a:t>自动调度</a:t>
              </a:r>
              <a:endParaRPr lang="zh-CN" altLang="en-US" sz="1400" dirty="0">
                <a:solidFill>
                  <a:srgbClr val="444444"/>
                </a:solidFill>
                <a:latin typeface="阿里巴巴普惠体" panose="00020600040101010101" charset="-122"/>
                <a:ea typeface="阿里巴巴普惠体" panose="00020600040101010101" charset="-122"/>
              </a:endParaRPr>
            </a:p>
            <a:p>
              <a:pPr marL="171450" indent="-171450">
                <a:lnSpc>
                  <a:spcPct val="200000"/>
                </a:lnSpc>
                <a:buFont typeface="Arial" panose="020B0604020202090204" pitchFamily="34" charset="0"/>
                <a:buChar char="•"/>
              </a:pPr>
              <a:r>
                <a:rPr lang="zh-CN" altLang="en-US" sz="1400" dirty="0">
                  <a:solidFill>
                    <a:srgbClr val="444444"/>
                  </a:solidFill>
                  <a:latin typeface="阿里巴巴普惠体" panose="00020600040101010101" charset="-122"/>
                  <a:ea typeface="阿里巴巴普惠体" panose="00020600040101010101" charset="-122"/>
                </a:rPr>
                <a:t>自由伸缩</a:t>
              </a:r>
              <a:endParaRPr lang="zh-CN" altLang="en-US" sz="1400" dirty="0">
                <a:solidFill>
                  <a:srgbClr val="444444"/>
                </a:solidFill>
                <a:latin typeface="阿里巴巴普惠体" panose="00020600040101010101" charset="-122"/>
                <a:ea typeface="阿里巴巴普惠体" panose="00020600040101010101" charset="-122"/>
              </a:endParaRPr>
            </a:p>
            <a:p>
              <a:pPr marL="171450" indent="-171450">
                <a:lnSpc>
                  <a:spcPct val="200000"/>
                </a:lnSpc>
                <a:buFont typeface="Arial" panose="020B0604020202090204" pitchFamily="34" charset="0"/>
                <a:buChar char="•"/>
              </a:pPr>
              <a:r>
                <a:rPr lang="zh-CN" altLang="en-US" sz="1400" dirty="0">
                  <a:solidFill>
                    <a:srgbClr val="444444"/>
                  </a:solidFill>
                  <a:latin typeface="阿里巴巴普惠体" panose="00020600040101010101" charset="-122"/>
                  <a:ea typeface="阿里巴巴普惠体" panose="00020600040101010101" charset="-122"/>
                </a:rPr>
                <a:t>自由迁移</a:t>
              </a:r>
              <a:endParaRPr lang="en-US" altLang="zh-CN" sz="1400" dirty="0">
                <a:solidFill>
                  <a:srgbClr val="444444"/>
                </a:solidFill>
                <a:latin typeface="阿里巴巴普惠体" panose="00020600040101010101" charset="-122"/>
                <a:ea typeface="阿里巴巴普惠体" panose="00020600040101010101" charset="-122"/>
              </a:endParaRPr>
            </a:p>
          </p:txBody>
        </p:sp>
        <p:sp>
          <p:nvSpPr>
            <p:cNvPr id="12" name="iš1ïḓé"/>
            <p:cNvSpPr/>
            <p:nvPr/>
          </p:nvSpPr>
          <p:spPr>
            <a:xfrm>
              <a:off x="7834711" y="2533991"/>
              <a:ext cx="401955" cy="260985"/>
            </a:xfrm>
            <a:prstGeom prst="rightArrow">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27" name="îšľîḍé"/>
            <p:cNvSpPr/>
            <p:nvPr/>
          </p:nvSpPr>
          <p:spPr>
            <a:xfrm>
              <a:off x="8483437" y="1778976"/>
              <a:ext cx="2547826" cy="584767"/>
            </a:xfrm>
            <a:prstGeom prst="round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508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r>
                <a:rPr lang="zh-CN" altLang="en-US" sz="2000" b="1" dirty="0">
                  <a:solidFill>
                    <a:schemeClr val="bg1"/>
                  </a:solidFill>
                  <a:latin typeface="阿里巴巴普惠体" panose="00020600040101010101" charset="-122"/>
                  <a:ea typeface="阿里巴巴普惠体" panose="00020600040101010101" charset="-122"/>
                </a:rPr>
                <a:t>大航海时代</a:t>
              </a:r>
              <a:endParaRPr lang="zh-CN" altLang="en-US" sz="2000" b="1" dirty="0">
                <a:solidFill>
                  <a:schemeClr val="bg1"/>
                </a:solidFill>
                <a:latin typeface="阿里巴巴普惠体" panose="00020600040101010101" charset="-122"/>
                <a:ea typeface="阿里巴巴普惠体" panose="00020600040101010101" charset="-122"/>
              </a:endParaRPr>
            </a:p>
          </p:txBody>
        </p:sp>
      </p:grpSp>
      <p:grpSp>
        <p:nvGrpSpPr>
          <p:cNvPr id="5" name="组合 4"/>
          <p:cNvGrpSpPr/>
          <p:nvPr/>
        </p:nvGrpSpPr>
        <p:grpSpPr>
          <a:xfrm>
            <a:off x="3986685" y="2372464"/>
            <a:ext cx="3639818" cy="2467895"/>
            <a:chOff x="3986685" y="2372464"/>
            <a:chExt cx="3639818" cy="2467895"/>
          </a:xfrm>
        </p:grpSpPr>
        <p:sp>
          <p:nvSpPr>
            <p:cNvPr id="11" name="ïŝľïḑe"/>
            <p:cNvSpPr/>
            <p:nvPr/>
          </p:nvSpPr>
          <p:spPr>
            <a:xfrm>
              <a:off x="3986685" y="3185264"/>
              <a:ext cx="401955" cy="260985"/>
            </a:xfrm>
            <a:prstGeom prst="rightArrow">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pSp>
          <p:nvGrpSpPr>
            <p:cNvPr id="2" name="组合 1"/>
            <p:cNvGrpSpPr/>
            <p:nvPr/>
          </p:nvGrpSpPr>
          <p:grpSpPr>
            <a:xfrm>
              <a:off x="4720551" y="2372464"/>
              <a:ext cx="2905952" cy="2467895"/>
              <a:chOff x="4720551" y="2372464"/>
              <a:chExt cx="2905952" cy="2467895"/>
            </a:xfrm>
          </p:grpSpPr>
          <p:sp>
            <p:nvSpPr>
              <p:cNvPr id="13" name="îṣļiḋé"/>
              <p:cNvSpPr/>
              <p:nvPr/>
            </p:nvSpPr>
            <p:spPr>
              <a:xfrm flipH="1">
                <a:off x="4720667" y="3025529"/>
                <a:ext cx="2905836" cy="1814830"/>
              </a:xfrm>
              <a:prstGeom prst="rect">
                <a:avLst/>
              </a:prstGeom>
              <a:ln>
                <a:noFill/>
              </a:ln>
            </p:spPr>
            <p:txBody>
              <a:bodyPr wrap="square" lIns="91440" tIns="45720" rIns="91440" bIns="45720" anchor="t">
                <a:spAutoFit/>
              </a:bodyPr>
              <a:lstStyle/>
              <a:p>
                <a:pPr marL="171450" indent="-171450">
                  <a:lnSpc>
                    <a:spcPct val="200000"/>
                  </a:lnSpc>
                  <a:buFont typeface="Arial" panose="020B0604020202090204" pitchFamily="34" charset="0"/>
                  <a:buChar char="•"/>
                </a:pPr>
                <a:r>
                  <a:rPr lang="zh-CN" altLang="en-US" sz="1400" dirty="0">
                    <a:solidFill>
                      <a:srgbClr val="454545"/>
                    </a:solidFill>
                    <a:latin typeface="阿里巴巴普惠体" panose="00020600040101010101" charset="-122"/>
                    <a:ea typeface="阿里巴巴普惠体" panose="00020600040101010101" charset="-122"/>
                  </a:rPr>
                  <a:t>统一应用 （部署运维）</a:t>
                </a:r>
                <a:endParaRPr lang="en-US" altLang="zh-CN" sz="1400" dirty="0">
                  <a:solidFill>
                    <a:srgbClr val="454545"/>
                  </a:solidFill>
                  <a:latin typeface="阿里巴巴普惠体" panose="00020600040101010101" charset="-122"/>
                  <a:ea typeface="阿里巴巴普惠体" panose="00020600040101010101" charset="-122"/>
                </a:endParaRPr>
              </a:p>
              <a:p>
                <a:pPr marL="171450" indent="-171450">
                  <a:lnSpc>
                    <a:spcPct val="200000"/>
                  </a:lnSpc>
                  <a:buFont typeface="Arial" panose="020B0604020202090204" pitchFamily="34" charset="0"/>
                  <a:buChar char="•"/>
                </a:pPr>
                <a:r>
                  <a:rPr lang="zh-CN" altLang="en-US" sz="1400" dirty="0">
                    <a:solidFill>
                      <a:srgbClr val="454545"/>
                    </a:solidFill>
                    <a:latin typeface="阿里巴巴普惠体" panose="00020600040101010101" charset="-122"/>
                    <a:ea typeface="阿里巴巴普惠体" panose="00020600040101010101" charset="-122"/>
                  </a:rPr>
                  <a:t>统一应用访问（流量分发）</a:t>
                </a:r>
                <a:endParaRPr lang="zh-CN" altLang="en-US" sz="1400" dirty="0">
                  <a:solidFill>
                    <a:srgbClr val="454545"/>
                  </a:solidFill>
                  <a:latin typeface="阿里巴巴普惠体" panose="00020600040101010101" charset="-122"/>
                  <a:ea typeface="阿里巴巴普惠体" panose="00020600040101010101" charset="-122"/>
                </a:endParaRPr>
              </a:p>
              <a:p>
                <a:pPr marL="171450" indent="-171450">
                  <a:lnSpc>
                    <a:spcPct val="200000"/>
                  </a:lnSpc>
                  <a:buFont typeface="Arial" panose="020B0604020202090204" pitchFamily="34" charset="0"/>
                  <a:buChar char="•"/>
                </a:pPr>
                <a:r>
                  <a:rPr lang="zh-CN" altLang="en-US" sz="1400" dirty="0">
                    <a:solidFill>
                      <a:srgbClr val="454545"/>
                    </a:solidFill>
                    <a:latin typeface="阿里巴巴普惠体" panose="00020600040101010101" charset="-122"/>
                    <a:ea typeface="阿里巴巴普惠体" panose="00020600040101010101" charset="-122"/>
                  </a:rPr>
                  <a:t>统一资源分配（编排调度）</a:t>
                </a:r>
                <a:endParaRPr lang="zh-CN" altLang="en-US" sz="1400" dirty="0">
                  <a:solidFill>
                    <a:srgbClr val="454545"/>
                  </a:solidFill>
                  <a:latin typeface="阿里巴巴普惠体" panose="00020600040101010101" charset="-122"/>
                  <a:ea typeface="阿里巴巴普惠体" panose="00020600040101010101" charset="-122"/>
                </a:endParaRPr>
              </a:p>
              <a:p>
                <a:pPr marL="171450" indent="-171450">
                  <a:lnSpc>
                    <a:spcPct val="200000"/>
                  </a:lnSpc>
                  <a:buFont typeface="Arial" panose="020B0604020202090204" pitchFamily="34" charset="0"/>
                  <a:buChar char="•"/>
                </a:pPr>
                <a:r>
                  <a:rPr lang="zh-CN" altLang="en-US" sz="1400" dirty="0">
                    <a:solidFill>
                      <a:srgbClr val="454545"/>
                    </a:solidFill>
                    <a:latin typeface="阿里巴巴普惠体" panose="00020600040101010101" charset="-122"/>
                    <a:ea typeface="阿里巴巴普惠体" panose="00020600040101010101" charset="-122"/>
                  </a:rPr>
                  <a:t>少量、小压力的跨集群业务访问</a:t>
                </a:r>
                <a:endParaRPr lang="en-US" altLang="zh-CN" sz="1400" dirty="0">
                  <a:solidFill>
                    <a:srgbClr val="454545"/>
                  </a:solidFill>
                  <a:latin typeface="阿里巴巴普惠体" panose="00020600040101010101" charset="-122"/>
                  <a:ea typeface="阿里巴巴普惠体" panose="00020600040101010101" charset="-122"/>
                </a:endParaRPr>
              </a:p>
            </p:txBody>
          </p:sp>
          <p:sp>
            <p:nvSpPr>
              <p:cNvPr id="28" name="îšḷíḍê"/>
              <p:cNvSpPr/>
              <p:nvPr/>
            </p:nvSpPr>
            <p:spPr>
              <a:xfrm>
                <a:off x="4720551" y="2372464"/>
                <a:ext cx="2738197" cy="584768"/>
              </a:xfrm>
              <a:prstGeom prst="round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508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r>
                  <a:rPr lang="zh-CN" altLang="en-US" sz="2000" b="1" dirty="0">
                    <a:solidFill>
                      <a:schemeClr val="bg1"/>
                    </a:solidFill>
                    <a:latin typeface="阿里巴巴普惠体" panose="00020600040101010101" charset="-122"/>
                    <a:ea typeface="阿里巴巴普惠体" panose="00020600040101010101" charset="-122"/>
                  </a:rPr>
                  <a:t>威尼斯水城</a:t>
                </a:r>
                <a:endParaRPr lang="zh-CN" altLang="en-US" sz="2000" b="1" dirty="0">
                  <a:solidFill>
                    <a:schemeClr val="bg1"/>
                  </a:solidFill>
                  <a:latin typeface="阿里巴巴普惠体" panose="00020600040101010101" charset="-122"/>
                  <a:ea typeface="阿里巴巴普惠体" panose="00020600040101010101" charset="-122"/>
                </a:endParaRPr>
              </a:p>
            </p:txBody>
          </p:sp>
        </p:grpSp>
      </p:grpSp>
      <p:sp>
        <p:nvSpPr>
          <p:cNvPr id="29" name="îṣḷíḑè"/>
          <p:cNvSpPr/>
          <p:nvPr/>
        </p:nvSpPr>
        <p:spPr>
          <a:xfrm>
            <a:off x="765513" y="2986066"/>
            <a:ext cx="2905837" cy="584769"/>
          </a:xfrm>
          <a:prstGeom prst="roundRect">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508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r>
              <a:rPr lang="zh-CN" altLang="en-US" sz="2000" b="1" dirty="0">
                <a:solidFill>
                  <a:schemeClr val="bg1"/>
                </a:solidFill>
                <a:latin typeface="阿里巴巴普惠体" panose="00020600040101010101" charset="-122"/>
                <a:ea typeface="阿里巴巴普惠体" panose="00020600040101010101" charset="-122"/>
              </a:rPr>
              <a:t>一群孤岛</a:t>
            </a:r>
            <a:endParaRPr lang="zh-CN" altLang="en-US" sz="2000" b="1" dirty="0">
              <a:solidFill>
                <a:schemeClr val="bg1"/>
              </a:solidFill>
              <a:latin typeface="阿里巴巴普惠体" panose="00020600040101010101" charset="-122"/>
              <a:ea typeface="阿里巴巴普惠体"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íṩļîďê"/>
        <p:cNvGrpSpPr/>
        <p:nvPr/>
      </p:nvGrpSpPr>
      <p:grpSpPr>
        <a:xfrm>
          <a:off x="0" y="0"/>
          <a:ext cx="0" cy="0"/>
          <a:chOff x="0" y="0"/>
          <a:chExt cx="0" cy="0"/>
        </a:xfrm>
      </p:grpSpPr>
      <p:sp>
        <p:nvSpPr>
          <p:cNvPr id="2" name="ïŝliďé"/>
          <p:cNvSpPr>
            <a:spLocks noGrp="1"/>
          </p:cNvSpPr>
          <p:nvPr>
            <p:ph type="title"/>
          </p:nvPr>
        </p:nvSpPr>
        <p:spPr>
          <a:xfrm>
            <a:off x="660400" y="0"/>
            <a:ext cx="10858500" cy="1028700"/>
          </a:xfrm>
        </p:spPr>
        <p:txBody>
          <a:bodyPr vert="horz" lIns="91440" tIns="45720" rIns="91440" bIns="45720" rtlCol="0" anchor="b">
            <a:normAutofit/>
          </a:bodyPr>
          <a:lstStyle/>
          <a:p>
            <a:pPr lvl="0" algn="l">
              <a:buClrTx/>
              <a:buSzTx/>
              <a:buFontTx/>
            </a:pPr>
            <a:r>
              <a:rPr dirty="0" err="1">
                <a:solidFill>
                  <a:schemeClr val="accent1"/>
                </a:solidFill>
                <a:latin typeface="Alibaba PuHuiTi Bold" panose="00020600040101010101" charset="-122"/>
                <a:ea typeface="Alibaba PuHuiTi Bold" panose="00020600040101010101" charset="-122"/>
                <a:cs typeface="Alibaba PuHuiTi Medium" panose="00020600040101010101" charset="-122"/>
                <a:sym typeface="+mn-ea"/>
              </a:rPr>
              <a:t>市场趋势：多云已经成为事实上的标准</a:t>
            </a:r>
            <a:endParaRPr dirty="0" err="1">
              <a:solidFill>
                <a:schemeClr val="accent1"/>
              </a:solidFill>
              <a:latin typeface="Alibaba PuHuiTi Bold" panose="00020600040101010101" charset="-122"/>
              <a:ea typeface="Alibaba PuHuiTi Bold" panose="00020600040101010101" charset="-122"/>
              <a:cs typeface="Alibaba PuHuiTi Medium" panose="00020600040101010101" charset="-122"/>
              <a:sym typeface="+mn-ea"/>
            </a:endParaRPr>
          </a:p>
        </p:txBody>
      </p:sp>
      <p:sp>
        <p:nvSpPr>
          <p:cNvPr id="3" name="îs1îde"/>
          <p:cNvSpPr>
            <a:spLocks noGrp="1"/>
          </p:cNvSpPr>
          <p:nvPr>
            <p:ph type="sldNum" sz="quarter" idx="12"/>
          </p:nvPr>
        </p:nvSpPr>
        <p:spPr>
          <a:xfrm>
            <a:off x="8857452" y="6438900"/>
            <a:ext cx="2661448" cy="215900"/>
          </a:xfrm>
        </p:spPr>
        <p:txBody>
          <a:bodyPr/>
          <a:lstStyle/>
          <a:p>
            <a:fld id="{7F65B630-C7FF-41C0-9923-C5E5E29EED81}" type="slidenum">
              <a:rPr lang="zh-CN" altLang="en-US" smtClean="0"/>
            </a:fld>
            <a:endParaRPr lang="zh-CN" altLang="en-US" dirty="0"/>
          </a:p>
        </p:txBody>
      </p:sp>
      <p:graphicFrame>
        <p:nvGraphicFramePr>
          <p:cNvPr id="6" name="图表 5"/>
          <p:cNvGraphicFramePr/>
          <p:nvPr/>
        </p:nvGraphicFramePr>
        <p:xfrm>
          <a:off x="2039620" y="692997"/>
          <a:ext cx="9479310" cy="5008034"/>
        </p:xfrm>
        <a:graphic>
          <a:graphicData uri="http://schemas.openxmlformats.org/drawingml/2006/chart">
            <c:chart xmlns:c="http://schemas.openxmlformats.org/drawingml/2006/chart" xmlns:r="http://schemas.openxmlformats.org/officeDocument/2006/relationships" r:id="rId1"/>
          </a:graphicData>
        </a:graphic>
      </p:graphicFrame>
      <p:pic>
        <p:nvPicPr>
          <p:cNvPr id="13" name="图片 12"/>
          <p:cNvPicPr>
            <a:picLocks noChangeAspect="1"/>
          </p:cNvPicPr>
          <p:nvPr/>
        </p:nvPicPr>
        <p:blipFill>
          <a:blip r:embed="rId2"/>
          <a:stretch>
            <a:fillRect/>
          </a:stretch>
        </p:blipFill>
        <p:spPr>
          <a:xfrm>
            <a:off x="660400" y="1642745"/>
            <a:ext cx="6474460" cy="3288665"/>
          </a:xfrm>
          <a:prstGeom prst="rect">
            <a:avLst/>
          </a:prstGeom>
          <a:effectLst>
            <a:outerShdw blurRad="503143" dist="50800" dir="5400000" sx="89989" sy="89989" algn="ctr" rotWithShape="0">
              <a:srgbClr val="000000">
                <a:alpha val="90235"/>
              </a:srgbClr>
            </a:outerShdw>
          </a:effectLst>
        </p:spPr>
      </p:pic>
      <p:sp>
        <p:nvSpPr>
          <p:cNvPr id="4" name="文本框 3"/>
          <p:cNvSpPr txBox="1"/>
          <p:nvPr/>
        </p:nvSpPr>
        <p:spPr>
          <a:xfrm>
            <a:off x="7392035" y="2106295"/>
            <a:ext cx="4342130" cy="2362200"/>
          </a:xfrm>
          <a:prstGeom prst="rect">
            <a:avLst/>
          </a:prstGeom>
          <a:noFill/>
          <a:ln w="9525">
            <a:noFill/>
          </a:ln>
        </p:spPr>
        <p:txBody>
          <a:bodyPr wrap="square">
            <a:spAutoFit/>
          </a:bodyPr>
          <a:p>
            <a:pPr indent="0">
              <a:lnSpc>
                <a:spcPct val="150000"/>
              </a:lnSpc>
              <a:buFont typeface="+mj-lt"/>
              <a:buNone/>
            </a:pPr>
            <a:r>
              <a:rPr lang="en-US" altLang="zh-CN" b="1">
                <a:solidFill>
                  <a:schemeClr val="tx1"/>
                </a:solidFill>
                <a:latin typeface="阿里巴巴普惠体" panose="00020600040101010101" charset="-122"/>
                <a:ea typeface="阿里巴巴普惠体" panose="00020600040101010101" charset="-122"/>
                <a:cs typeface="Alibaba PuHuiTi Bold" panose="00020600040101010101" charset="-122"/>
              </a:rPr>
              <a:t>Flexera 2022 </a:t>
            </a:r>
            <a:r>
              <a:rPr lang="zh-CN" altLang="en-US" b="1">
                <a:solidFill>
                  <a:schemeClr val="tx1"/>
                </a:solidFill>
                <a:latin typeface="阿里巴巴普惠体" panose="00020600040101010101" charset="-122"/>
                <a:ea typeface="阿里巴巴普惠体" panose="00020600040101010101" charset="-122"/>
                <a:cs typeface="Alibaba PuHuiTi Bold" panose="00020600040101010101" charset="-122"/>
              </a:rPr>
              <a:t>年最新报告指出：</a:t>
            </a:r>
            <a:endParaRPr lang="zh-CN" altLang="en-US" b="1">
              <a:solidFill>
                <a:schemeClr val="tx1"/>
              </a:solidFill>
              <a:latin typeface="阿里巴巴普惠体" panose="00020600040101010101" charset="-122"/>
              <a:ea typeface="阿里巴巴普惠体" panose="00020600040101010101" charset="-122"/>
              <a:cs typeface="Alibaba PuHuiTi Bold" panose="00020600040101010101" charset="-122"/>
            </a:endParaRPr>
          </a:p>
          <a:p>
            <a:pPr indent="0">
              <a:lnSpc>
                <a:spcPct val="70000"/>
              </a:lnSpc>
              <a:buFont typeface="+mj-lt"/>
              <a:buNone/>
            </a:pPr>
            <a:endParaRPr lang="zh-CN" altLang="en-US" b="0">
              <a:solidFill>
                <a:schemeClr val="tx1"/>
              </a:solidFill>
              <a:latin typeface="阿里巴巴普惠体" panose="00020600040101010101" charset="-122"/>
              <a:ea typeface="阿里巴巴普惠体" panose="00020600040101010101" charset="-122"/>
              <a:cs typeface="Alibaba PuHuiTi Regular" panose="00020600040101010101" charset="-122"/>
            </a:endParaRPr>
          </a:p>
          <a:p>
            <a:pPr marL="285750" indent="-285750">
              <a:lnSpc>
                <a:spcPct val="150000"/>
              </a:lnSpc>
              <a:buFont typeface="Wingdings" panose="05000000000000000000" charset="0"/>
              <a:buChar char=""/>
            </a:pPr>
            <a:r>
              <a:rPr lang="zh-CN" altLang="en-US" b="0">
                <a:solidFill>
                  <a:schemeClr val="tx1"/>
                </a:solidFill>
                <a:latin typeface="阿里巴巴普惠体" panose="00020600040101010101" charset="-122"/>
                <a:ea typeface="阿里巴巴普惠体" panose="00020600040101010101" charset="-122"/>
                <a:cs typeface="Alibaba PuHuiTi Regular" panose="00020600040101010101" charset="-122"/>
              </a:rPr>
              <a:t>几乎所有的受访者都采用多云的方式</a:t>
            </a:r>
            <a:endParaRPr lang="zh-CN" altLang="en-US" b="0">
              <a:solidFill>
                <a:schemeClr val="tx1"/>
              </a:solidFill>
              <a:latin typeface="阿里巴巴普惠体" panose="00020600040101010101" charset="-122"/>
              <a:ea typeface="阿里巴巴普惠体" panose="00020600040101010101" charset="-122"/>
              <a:cs typeface="Alibaba PuHuiTi Regular" panose="00020600040101010101" charset="-122"/>
            </a:endParaRPr>
          </a:p>
          <a:p>
            <a:pPr marL="285750" indent="-285750">
              <a:lnSpc>
                <a:spcPct val="150000"/>
              </a:lnSpc>
              <a:buFont typeface="Wingdings" panose="05000000000000000000" charset="0"/>
              <a:buChar char=""/>
            </a:pPr>
            <a:r>
              <a:rPr lang="zh-CN" altLang="en-US" b="0">
                <a:solidFill>
                  <a:schemeClr val="tx1"/>
                </a:solidFill>
                <a:latin typeface="阿里巴巴普惠体" panose="00020600040101010101" charset="-122"/>
                <a:ea typeface="阿里巴巴普惠体" panose="00020600040101010101" charset="-122"/>
                <a:cs typeface="Alibaba PuHuiTi Regular" panose="00020600040101010101" charset="-122"/>
              </a:rPr>
              <a:t>多云已经成为事实上的标准</a:t>
            </a:r>
            <a:endParaRPr lang="zh-CN" altLang="en-US" b="0">
              <a:solidFill>
                <a:schemeClr val="tx1"/>
              </a:solidFill>
              <a:latin typeface="阿里巴巴普惠体" panose="00020600040101010101" charset="-122"/>
              <a:ea typeface="阿里巴巴普惠体" panose="00020600040101010101" charset="-122"/>
              <a:cs typeface="Alibaba PuHuiTi Regular" panose="00020600040101010101" charset="-122"/>
            </a:endParaRPr>
          </a:p>
          <a:p>
            <a:pPr marL="285750" indent="-285750">
              <a:lnSpc>
                <a:spcPct val="150000"/>
              </a:lnSpc>
              <a:buFont typeface="Wingdings" panose="05000000000000000000" charset="0"/>
              <a:buChar char=""/>
            </a:pPr>
            <a:r>
              <a:rPr lang="zh-CN" altLang="en-US" b="0">
                <a:solidFill>
                  <a:schemeClr val="tx1"/>
                </a:solidFill>
                <a:latin typeface="阿里巴巴普惠体" panose="00020600040101010101" charset="-122"/>
                <a:ea typeface="阿里巴巴普惠体" panose="00020600040101010101" charset="-122"/>
                <a:cs typeface="Alibaba PuHuiTi Regular" panose="00020600040101010101" charset="-122"/>
              </a:rPr>
              <a:t>企业对多云的实现方式有很多种，大部分采用公有云和私有云混合的方式。</a:t>
            </a:r>
            <a:endParaRPr lang="zh-CN" altLang="en-US" b="0">
              <a:solidFill>
                <a:schemeClr val="tx1"/>
              </a:solidFill>
              <a:latin typeface="阿里巴巴普惠体" panose="00020600040101010101" charset="-122"/>
              <a:ea typeface="阿里巴巴普惠体" panose="00020600040101010101" charset="-122"/>
              <a:cs typeface="Alibaba PuHuiTi Regular" panose="00020600040101010101" charset="-122"/>
            </a:endParaRPr>
          </a:p>
        </p:txBody>
      </p:sp>
      <p:sp>
        <p:nvSpPr>
          <p:cNvPr id="5" name="文本框 4"/>
          <p:cNvSpPr txBox="1"/>
          <p:nvPr/>
        </p:nvSpPr>
        <p:spPr>
          <a:xfrm>
            <a:off x="4192905" y="6021070"/>
            <a:ext cx="7325995" cy="321945"/>
          </a:xfrm>
          <a:prstGeom prst="rect">
            <a:avLst/>
          </a:prstGeom>
          <a:noFill/>
        </p:spPr>
        <p:txBody>
          <a:bodyPr wrap="square" rtlCol="0" anchor="t">
            <a:spAutoFit/>
          </a:bodyPr>
          <a:p>
            <a:pPr algn="r"/>
            <a:r>
              <a:rPr lang="zh-CN" altLang="en-US" sz="1500">
                <a:latin typeface="阿里巴巴普惠体" panose="00020600040101010101" charset="-122"/>
                <a:ea typeface="阿里巴巴普惠体" panose="00020600040101010101" charset="-122"/>
                <a:cs typeface="Alibaba PuHuiTi Regular" panose="00020600040101010101" charset="-122"/>
              </a:rPr>
              <a:t>报告数据来源：</a:t>
            </a:r>
            <a:r>
              <a:rPr lang="en-US" altLang="zh-CN" sz="1500">
                <a:latin typeface="阿里巴巴普惠体" panose="00020600040101010101" charset="-122"/>
                <a:ea typeface="阿里巴巴普惠体" panose="00020600040101010101" charset="-122"/>
                <a:cs typeface="Alibaba PuHuiTi Regular" panose="00020600040101010101" charset="-122"/>
              </a:rPr>
              <a:t> </a:t>
            </a:r>
            <a:r>
              <a:rPr lang="zh-CN" altLang="en-US" sz="1500">
                <a:latin typeface="阿里巴巴普惠体" panose="00020600040101010101" charset="-122"/>
                <a:ea typeface="阿里巴巴普惠体" panose="00020600040101010101" charset="-122"/>
                <a:cs typeface="Alibaba PuHuiTi Regular" panose="00020600040101010101" charset="-122"/>
              </a:rPr>
              <a:t>https://info.flexera.com/CM-REPORT-State-of-the-Cloud</a:t>
            </a:r>
            <a:endParaRPr lang="zh-CN" altLang="en-US" sz="1500">
              <a:latin typeface="阿里巴巴普惠体" panose="00020600040101010101" charset="-122"/>
              <a:ea typeface="阿里巴巴普惠体" panose="00020600040101010101" charset="-122"/>
              <a:cs typeface="Alibaba PuHuiTi Regular" panose="00020600040101010101"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par>
    </p:tnLst>
  </p:timing>
</p:sld>
</file>

<file path=ppt/tags/tag1.xml><?xml version="1.0" encoding="utf-8"?>
<p:tagLst xmlns:p="http://schemas.openxmlformats.org/presentationml/2006/main">
  <p:tag name="ISLIDE.THEME" val="https://www.islide.cc;"/>
</p:tagLst>
</file>

<file path=ppt/tags/tag10.xml><?xml version="1.0" encoding="utf-8"?>
<p:tagLst xmlns:p="http://schemas.openxmlformats.org/presentationml/2006/main">
  <p:tag name="KSO_WM_TEMPLATE_CATEGORY" val="diagram"/>
  <p:tag name="KSO_WM_TEMPLATE_INDEX" val="20186097"/>
  <p:tag name="KSO_WM_UNIT_TYPE" val="m_h_i"/>
  <p:tag name="KSO_WM_UNIT_INDEX" val="1_3_1"/>
  <p:tag name="KSO_WM_UNIT_ID" val="diagram20186097_2*m_h_i*1_3_1"/>
  <p:tag name="KSO_WM_UNIT_LAYERLEVEL" val="1_1_1"/>
  <p:tag name="KSO_WM_BEAUTIFY_FLAG" val="#wm#"/>
  <p:tag name="KSO_WM_TAG_VERSION" val="1.0"/>
  <p:tag name="KSO_WM_DIAGRAM_GROUP_CODE" val="m1-1"/>
  <p:tag name="KSO_WM_UNIT_FILL_FORE_SCHEMECOLOR_INDEX_BRIGHTNESS" val="0"/>
  <p:tag name="KSO_WM_UNIT_FILL_FORE_SCHEMECOLOR_INDEX" val="14"/>
  <p:tag name="KSO_WM_UNIT_FILL_TYPE" val="1"/>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6"/>
  <p:tag name="KSO_WM_UNIT_LINE_FORE_SCHEMECOLOR_INDEX_2_POS" val="0.58"/>
  <p:tag name="KSO_WM_UNIT_LINE_FORE_SCHEMECOLOR_INDEX_2_TRANS" val="0"/>
  <p:tag name="KSO_WM_UNIT_LINE_FORE_SCHEMECOLOR_INDEX_3_BRIGHTNESS" val="0"/>
  <p:tag name="KSO_WM_UNIT_LINE_FORE_SCHEMECOLOR_INDEX_3" val="7"/>
  <p:tag name="KSO_WM_UNIT_LINE_FORE_SCHEMECOLOR_INDEX_3_POS" val="1"/>
  <p:tag name="KSO_WM_UNIT_LINE_FORE_SCHEMECOLOR_INDEX_3_TRANS" val="0"/>
  <p:tag name="KSO_WM_UNIT_LINE_GRADIENT_TYPE" val="0"/>
  <p:tag name="KSO_WM_UNIT_LINE_GRADIENT_ANGLE" val="90"/>
  <p:tag name="KSO_WM_UNIT_LINE_GRADIENT_Direction" val="1"/>
  <p:tag name="KSO_WM_UNIT_LINE_FILL_TYPE" val="5"/>
  <p:tag name="KSO_WM_UNIT_USESOURCEFORMAT_APPLY" val="1"/>
</p:tagLst>
</file>

<file path=ppt/tags/tag11.xml><?xml version="1.0" encoding="utf-8"?>
<p:tagLst xmlns:p="http://schemas.openxmlformats.org/presentationml/2006/main">
  <p:tag name="KSO_WM_TEMPLATE_CATEGORY" val="diagram"/>
  <p:tag name="KSO_WM_TEMPLATE_INDEX" val="20186097"/>
  <p:tag name="KSO_WM_UNIT_TYPE" val="m_h_f"/>
  <p:tag name="KSO_WM_UNIT_INDEX" val="1_3_1"/>
  <p:tag name="KSO_WM_UNIT_ID" val="diagram20186097_2*m_h_f*1_3_1"/>
  <p:tag name="KSO_WM_UNIT_LAYERLEVEL" val="1_1_1"/>
  <p:tag name="KSO_WM_UNIT_VALUE" val="110"/>
  <p:tag name="KSO_WM_UNIT_HIGHLIGHT" val="0"/>
  <p:tag name="KSO_WM_UNIT_COMPATIBLE" val="0"/>
  <p:tag name="KSO_WM_UNIT_CLEAR" val="0"/>
  <p:tag name="KSO_WM_BEAUTIFY_FLAG" val="#wm#"/>
  <p:tag name="KSO_WM_TAG_VERSION" val="1.0"/>
  <p:tag name="KSO_WM_DIAGRAM_GROUP_CODE" val="m1-1"/>
  <p:tag name="KSO_WM_UNIT_PRESET_TEXT" val="此部分内容作为文字排版占位显示（建议使用主题字体）&#13;&#13;本图示由wps 设计提供 &#13;www.wps.cc"/>
  <p:tag name="KSO_WM_UNIT_TEXT_FILL_FORE_SCHEMECOLOR_INDEX_BRIGHTNESS" val="0"/>
  <p:tag name="KSO_WM_UNIT_TEXT_FILL_FORE_SCHEMECOLOR_INDEX" val="13"/>
  <p:tag name="KSO_WM_UNIT_TEXT_FILL_TYPE" val="1"/>
  <p:tag name="KSO_WM_UNIT_USESOURCEFORMAT_APPLY" val="1"/>
</p:tagLst>
</file>

<file path=ppt/tags/tag12.xml><?xml version="1.0" encoding="utf-8"?>
<p:tagLst xmlns:p="http://schemas.openxmlformats.org/presentationml/2006/main">
  <p:tag name="KSO_WM_TEMPLATE_CATEGORY" val="diagram"/>
  <p:tag name="KSO_WM_TEMPLATE_INDEX" val="20186097"/>
  <p:tag name="KSO_WM_UNIT_TYPE" val="m_h_a"/>
  <p:tag name="KSO_WM_UNIT_INDEX" val="1_4_1"/>
  <p:tag name="KSO_WM_UNIT_ID" val="diagram20186097_2*m_h_a*1_4_1"/>
  <p:tag name="KSO_WM_UNIT_LAYERLEVEL" val="1_1_1"/>
  <p:tag name="KSO_WM_UNIT_VALUE" val="16"/>
  <p:tag name="KSO_WM_UNIT_HIGHLIGHT" val="0"/>
  <p:tag name="KSO_WM_UNIT_COMPATIBLE" val="0"/>
  <p:tag name="KSO_WM_UNIT_CLEAR" val="0"/>
  <p:tag name="KSO_WM_BEAUTIFY_FLAG" val="#wm#"/>
  <p:tag name="KSO_WM_TAG_VERSION" val="1.0"/>
  <p:tag name="KSO_WM_DIAGRAM_GROUP_CODE" val="m1-1"/>
  <p:tag name="KSO_WM_UNIT_PRESET_TEXT" val="标题文本预设"/>
  <p:tag name="KSO_WM_UNIT_TEXT_FILL_FORE_SCHEMECOLOR_INDEX_BRIGHTNESS" val="0"/>
  <p:tag name="KSO_WM_UNIT_TEXT_FILL_FORE_SCHEMECOLOR_INDEX" val="13"/>
  <p:tag name="KSO_WM_UNIT_TEXT_FILL_TYPE" val="1"/>
  <p:tag name="KSO_WM_UNIT_USESOURCEFORMAT_APPLY" val="1"/>
</p:tagLst>
</file>

<file path=ppt/tags/tag13.xml><?xml version="1.0" encoding="utf-8"?>
<p:tagLst xmlns:p="http://schemas.openxmlformats.org/presentationml/2006/main">
  <p:tag name="KSO_WM_TEMPLATE_CATEGORY" val="diagram"/>
  <p:tag name="KSO_WM_TEMPLATE_INDEX" val="20186097"/>
  <p:tag name="KSO_WM_UNIT_TYPE" val="m_h_i"/>
  <p:tag name="KSO_WM_UNIT_INDEX" val="1_4_1"/>
  <p:tag name="KSO_WM_UNIT_ID" val="diagram20186097_2*m_h_i*1_4_1"/>
  <p:tag name="KSO_WM_UNIT_LAYERLEVEL" val="1_1_1"/>
  <p:tag name="KSO_WM_BEAUTIFY_FLAG" val="#wm#"/>
  <p:tag name="KSO_WM_TAG_VERSION" val="1.0"/>
  <p:tag name="KSO_WM_DIAGRAM_GROUP_CODE" val="m1-1"/>
  <p:tag name="KSO_WM_UNIT_FILL_FORE_SCHEMECOLOR_INDEX_BRIGHTNESS" val="0"/>
  <p:tag name="KSO_WM_UNIT_FILL_FORE_SCHEMECOLOR_INDEX" val="14"/>
  <p:tag name="KSO_WM_UNIT_FILL_TYPE" val="1"/>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6"/>
  <p:tag name="KSO_WM_UNIT_LINE_FORE_SCHEMECOLOR_INDEX_2_POS" val="0.58"/>
  <p:tag name="KSO_WM_UNIT_LINE_FORE_SCHEMECOLOR_INDEX_2_TRANS" val="0"/>
  <p:tag name="KSO_WM_UNIT_LINE_FORE_SCHEMECOLOR_INDEX_3_BRIGHTNESS" val="0"/>
  <p:tag name="KSO_WM_UNIT_LINE_FORE_SCHEMECOLOR_INDEX_3" val="7"/>
  <p:tag name="KSO_WM_UNIT_LINE_FORE_SCHEMECOLOR_INDEX_3_POS" val="1"/>
  <p:tag name="KSO_WM_UNIT_LINE_FORE_SCHEMECOLOR_INDEX_3_TRANS" val="0"/>
  <p:tag name="KSO_WM_UNIT_LINE_GRADIENT_TYPE" val="0"/>
  <p:tag name="KSO_WM_UNIT_LINE_GRADIENT_ANGLE" val="90"/>
  <p:tag name="KSO_WM_UNIT_LINE_GRADIENT_Direction" val="1"/>
  <p:tag name="KSO_WM_UNIT_LINE_FILL_TYPE" val="5"/>
  <p:tag name="KSO_WM_UNIT_USESOURCEFORMAT_APPLY" val="1"/>
</p:tagLst>
</file>

<file path=ppt/tags/tag14.xml><?xml version="1.0" encoding="utf-8"?>
<p:tagLst xmlns:p="http://schemas.openxmlformats.org/presentationml/2006/main">
  <p:tag name="KSO_WM_TEMPLATE_CATEGORY" val="diagram"/>
  <p:tag name="KSO_WM_TEMPLATE_INDEX" val="20186097"/>
  <p:tag name="KSO_WM_UNIT_TYPE" val="m_h_f"/>
  <p:tag name="KSO_WM_UNIT_INDEX" val="1_4_1"/>
  <p:tag name="KSO_WM_UNIT_ID" val="diagram20186097_2*m_h_f*1_4_1"/>
  <p:tag name="KSO_WM_UNIT_LAYERLEVEL" val="1_1_1"/>
  <p:tag name="KSO_WM_UNIT_VALUE" val="110"/>
  <p:tag name="KSO_WM_UNIT_HIGHLIGHT" val="0"/>
  <p:tag name="KSO_WM_UNIT_COMPATIBLE" val="0"/>
  <p:tag name="KSO_WM_UNIT_CLEAR" val="0"/>
  <p:tag name="KSO_WM_BEAUTIFY_FLAG" val="#wm#"/>
  <p:tag name="KSO_WM_TAG_VERSION" val="1.0"/>
  <p:tag name="KSO_WM_DIAGRAM_GROUP_CODE" val="m1-1"/>
  <p:tag name="KSO_WM_UNIT_PRESET_TEXT" val="此部分内容作为文字排版占位显示（建议使用主题字体）&#13;&#13;本图示由wps 设计提供 &#13;www.wps.cc"/>
  <p:tag name="KSO_WM_UNIT_TEXT_FILL_FORE_SCHEMECOLOR_INDEX_BRIGHTNESS" val="0"/>
  <p:tag name="KSO_WM_UNIT_TEXT_FILL_FORE_SCHEMECOLOR_INDEX" val="13"/>
  <p:tag name="KSO_WM_UNIT_TEXT_FILL_TYPE" val="1"/>
  <p:tag name="KSO_WM_UNIT_USESOURCEFORMAT_APPLY" val="1"/>
</p:tagLst>
</file>

<file path=ppt/tags/tag15.xml><?xml version="1.0" encoding="utf-8"?>
<p:tagLst xmlns:p="http://schemas.openxmlformats.org/presentationml/2006/main">
  <p:tag name="KSO_WM_TEMPLATE_CATEGORY" val="diagram"/>
  <p:tag name="KSO_WM_TEMPLATE_INDEX" val="20186097"/>
  <p:tag name="KSO_WM_UNIT_TYPE" val="m_i"/>
  <p:tag name="KSO_WM_UNIT_INDEX" val="1_7"/>
  <p:tag name="KSO_WM_UNIT_ID" val="diagram20186097_2*m_i*1_7"/>
  <p:tag name="KSO_WM_UNIT_LAYERLEVEL" val="1_1"/>
  <p:tag name="KSO_WM_BEAUTIFY_FLAG" val="#wm#"/>
  <p:tag name="KSO_WM_TAG_VERSION" val="1.0"/>
  <p:tag name="KSO_WM_DIAGRAM_GROUP_CODE" val="m1-1"/>
  <p:tag name="KSO_WM_UNIT_LINE_FORE_SCHEMECOLOR_INDEX_BRIGHTNESS" val="-0.15"/>
  <p:tag name="KSO_WM_UNIT_LINE_FORE_SCHEMECOLOR_INDEX" val="14"/>
  <p:tag name="KSO_WM_UNIT_LINE_FILL_TYPE" val="2"/>
  <p:tag name="KSO_WM_UNIT_USESOURCEFORMAT_APPLY" val="1"/>
</p:tagLst>
</file>

<file path=ppt/tags/tag16.xml><?xml version="1.0" encoding="utf-8"?>
<p:tagLst xmlns:p="http://schemas.openxmlformats.org/presentationml/2006/main">
  <p:tag name="KSO_WM_TEMPLATE_CATEGORY" val="diagram"/>
  <p:tag name="KSO_WM_TEMPLATE_INDEX" val="20186097"/>
  <p:tag name="KSO_WM_UNIT_TYPE" val="m_i"/>
  <p:tag name="KSO_WM_UNIT_INDEX" val="1_8"/>
  <p:tag name="KSO_WM_UNIT_ID" val="diagram20186097_2*m_i*1_8"/>
  <p:tag name="KSO_WM_UNIT_LAYERLEVEL" val="1_1"/>
  <p:tag name="KSO_WM_BEAUTIFY_FLAG" val="#wm#"/>
  <p:tag name="KSO_WM_TAG_VERSION" val="1.0"/>
  <p:tag name="KSO_WM_DIAGRAM_GROUP_CODE" val="m1-1"/>
  <p:tag name="KSO_WM_UNIT_LINE_FORE_SCHEMECOLOR_INDEX_BRIGHTNESS" val="-0.15"/>
  <p:tag name="KSO_WM_UNIT_LINE_FORE_SCHEMECOLOR_INDEX" val="14"/>
  <p:tag name="KSO_WM_UNIT_LINE_FILL_TYPE" val="2"/>
  <p:tag name="KSO_WM_UNIT_USESOURCEFORMAT_APPLY" val="1"/>
</p:tagLst>
</file>

<file path=ppt/tags/tag17.xml><?xml version="1.0" encoding="utf-8"?>
<p:tagLst xmlns:p="http://schemas.openxmlformats.org/presentationml/2006/main">
  <p:tag name="KSO_WM_TEMPLATE_CATEGORY" val="diagram"/>
  <p:tag name="KSO_WM_TEMPLATE_INDEX" val="20186097"/>
  <p:tag name="KSO_WM_UNIT_TYPE" val="m_i"/>
  <p:tag name="KSO_WM_UNIT_INDEX" val="1_9"/>
  <p:tag name="KSO_WM_UNIT_ID" val="diagram20186097_2*m_i*1_9"/>
  <p:tag name="KSO_WM_UNIT_LAYERLEVEL" val="1_1"/>
  <p:tag name="KSO_WM_BEAUTIFY_FLAG" val="#wm#"/>
  <p:tag name="KSO_WM_TAG_VERSION" val="1.0"/>
  <p:tag name="KSO_WM_DIAGRAM_GROUP_CODE" val="m1-1"/>
  <p:tag name="KSO_WM_UNIT_LINE_FORE_SCHEMECOLOR_INDEX_BRIGHTNESS" val="-0.15"/>
  <p:tag name="KSO_WM_UNIT_LINE_FORE_SCHEMECOLOR_INDEX" val="14"/>
  <p:tag name="KSO_WM_UNIT_LINE_FILL_TYPE" val="2"/>
  <p:tag name="KSO_WM_UNIT_USESOURCEFORMAT_APPLY" val="1"/>
</p:tagLst>
</file>

<file path=ppt/tags/tag18.xml><?xml version="1.0" encoding="utf-8"?>
<p:tagLst xmlns:p="http://schemas.openxmlformats.org/presentationml/2006/main">
  <p:tag name="KSO_WM_TEMPLATE_CATEGORY" val="diagram"/>
  <p:tag name="KSO_WM_TEMPLATE_INDEX" val="20186097"/>
  <p:tag name="KSO_WM_UNIT_TYPE" val="m_i"/>
  <p:tag name="KSO_WM_UNIT_INDEX" val="1_10"/>
  <p:tag name="KSO_WM_UNIT_ID" val="diagram20186097_2*m_i*1_10"/>
  <p:tag name="KSO_WM_UNIT_LAYERLEVEL" val="1_1"/>
  <p:tag name="KSO_WM_BEAUTIFY_FLAG" val="#wm#"/>
  <p:tag name="KSO_WM_TAG_VERSION" val="1.0"/>
  <p:tag name="KSO_WM_DIAGRAM_GROUP_CODE" val="m1-1"/>
  <p:tag name="KSO_WM_UNIT_LINE_FORE_SCHEMECOLOR_INDEX_BRIGHTNESS" val="-0.15"/>
  <p:tag name="KSO_WM_UNIT_LINE_FORE_SCHEMECOLOR_INDEX" val="14"/>
  <p:tag name="KSO_WM_UNIT_LINE_FILL_TYPE" val="2"/>
  <p:tag name="KSO_WM_UNIT_USESOURCEFORMAT_APPLY" val="1"/>
</p:tagLst>
</file>

<file path=ppt/tags/tag19.xml><?xml version="1.0" encoding="utf-8"?>
<p:tagLst xmlns:p="http://schemas.openxmlformats.org/presentationml/2006/main">
  <p:tag name="KSO_WM_TEMPLATE_CATEGORY" val="diagram"/>
  <p:tag name="KSO_WM_TEMPLATE_INDEX" val="20186097"/>
  <p:tag name="KSO_WM_UNIT_TYPE" val="m_h_a"/>
  <p:tag name="KSO_WM_UNIT_INDEX" val="1_1_1"/>
  <p:tag name="KSO_WM_UNIT_ID" val="diagram20186097_2*m_h_a*1_1_1"/>
  <p:tag name="KSO_WM_UNIT_LAYERLEVEL" val="1_1_1"/>
  <p:tag name="KSO_WM_UNIT_VALUE" val="16"/>
  <p:tag name="KSO_WM_UNIT_HIGHLIGHT" val="0"/>
  <p:tag name="KSO_WM_UNIT_COMPATIBLE" val="0"/>
  <p:tag name="KSO_WM_UNIT_CLEAR" val="0"/>
  <p:tag name="KSO_WM_BEAUTIFY_FLAG" val="#wm#"/>
  <p:tag name="KSO_WM_TAG_VERSION" val="1.0"/>
  <p:tag name="KSO_WM_DIAGRAM_GROUP_CODE" val="m1-1"/>
  <p:tag name="KSO_WM_UNIT_PRESET_TEXT" val="标题文本预设"/>
  <p:tag name="KSO_WM_UNIT_TEXT_FILL_FORE_SCHEMECOLOR_INDEX_BRIGHTNESS" val="0"/>
  <p:tag name="KSO_WM_UNIT_TEXT_FILL_FORE_SCHEMECOLOR_INDEX" val="13"/>
  <p:tag name="KSO_WM_UNIT_TEXT_FILL_TYPE" val="1"/>
  <p:tag name="KSO_WM_UNIT_USESOURCEFORMAT_APPLY" val="1"/>
</p:tagLst>
</file>

<file path=ppt/tags/tag2.xml><?xml version="1.0" encoding="utf-8"?>
<p:tagLst xmlns:p="http://schemas.openxmlformats.org/presentationml/2006/main">
  <p:tag name="ISLIDE.DIAGRAM" val="#867962;"/>
</p:tagLst>
</file>

<file path=ppt/tags/tag20.xml><?xml version="1.0" encoding="utf-8"?>
<p:tagLst xmlns:p="http://schemas.openxmlformats.org/presentationml/2006/main">
  <p:tag name="KSO_WM_SLIDE_ITEM_CNT" val="4"/>
</p:tagLst>
</file>

<file path=ppt/tags/tag21.xml><?xml version="1.0" encoding="utf-8"?>
<p:tagLst xmlns:p="http://schemas.openxmlformats.org/presentationml/2006/main">
  <p:tag name="ISLIDE.DIAGRAM" val="#878045;"/>
</p:tagLst>
</file>

<file path=ppt/tags/tag22.xml><?xml version="1.0" encoding="utf-8"?>
<p:tagLst xmlns:p="http://schemas.openxmlformats.org/presentationml/2006/main">
  <p:tag name="ISLIDE.DIAGRAM" val="#878045;"/>
</p:tagLst>
</file>

<file path=ppt/tags/tag23.xml><?xml version="1.0" encoding="utf-8"?>
<p:tagLst xmlns:p="http://schemas.openxmlformats.org/presentationml/2006/main">
  <p:tag name="ISLIDE.DIAGRAM" val="#878045;"/>
</p:tagLst>
</file>

<file path=ppt/tags/tag24.xml><?xml version="1.0" encoding="utf-8"?>
<p:tagLst xmlns:p="http://schemas.openxmlformats.org/presentationml/2006/main">
  <p:tag name="ISLIDE.THEME" val="https://www.islide.cc;"/>
</p:tagLst>
</file>

<file path=ppt/tags/tag25.xml><?xml version="1.0" encoding="utf-8"?>
<p:tagLst xmlns:p="http://schemas.openxmlformats.org/presentationml/2006/main">
  <p:tag name="ISLIDE.DIAGRAM" val="#878045;"/>
</p:tagLst>
</file>

<file path=ppt/tags/tag26.xml><?xml version="1.0" encoding="utf-8"?>
<p:tagLst xmlns:p="http://schemas.openxmlformats.org/presentationml/2006/main">
  <p:tag name="ISLIDE.DIAGRAM" val="#878045;"/>
</p:tagLst>
</file>

<file path=ppt/tags/tag27.xml><?xml version="1.0" encoding="utf-8"?>
<p:tagLst xmlns:p="http://schemas.openxmlformats.org/presentationml/2006/main">
  <p:tag name="ISLIDE.THEME" val="https://www.islide.cc;"/>
</p:tagLst>
</file>

<file path=ppt/tags/tag28.xml><?xml version="1.0" encoding="utf-8"?>
<p:tagLst xmlns:p="http://schemas.openxmlformats.org/presentationml/2006/main">
  <p:tag name="ISLIDE.DIAGRAM" val="#878045;"/>
</p:tagLst>
</file>

<file path=ppt/tags/tag29.xml><?xml version="1.0" encoding="utf-8"?>
<p:tagLst xmlns:p="http://schemas.openxmlformats.org/presentationml/2006/main">
  <p:tag name="ISLIDE.DIAGRAM" val="#878045;"/>
</p:tagLst>
</file>

<file path=ppt/tags/tag3.xml><?xml version="1.0" encoding="utf-8"?>
<p:tagLst xmlns:p="http://schemas.openxmlformats.org/presentationml/2006/main">
  <p:tag name="ISLIDE.THEME" val="https://www.islide.cc;"/>
</p:tagLst>
</file>

<file path=ppt/tags/tag30.xml><?xml version="1.0" encoding="utf-8"?>
<p:tagLst xmlns:p="http://schemas.openxmlformats.org/presentationml/2006/main">
  <p:tag name="ISLIDE.DIAGRAM" val="#878045;"/>
</p:tagLst>
</file>

<file path=ppt/tags/tag31.xml><?xml version="1.0" encoding="utf-8"?>
<p:tagLst xmlns:p="http://schemas.openxmlformats.org/presentationml/2006/main">
  <p:tag name="ISLIDE.DIAGRAM" val="#878045;"/>
</p:tagLst>
</file>

<file path=ppt/tags/tag32.xml><?xml version="1.0" encoding="utf-8"?>
<p:tagLst xmlns:p="http://schemas.openxmlformats.org/presentationml/2006/main">
  <p:tag name="ISLIDE.DIAGRAM" val="#878045;"/>
</p:tagLst>
</file>

<file path=ppt/tags/tag33.xml><?xml version="1.0" encoding="utf-8"?>
<p:tagLst xmlns:p="http://schemas.openxmlformats.org/presentationml/2006/main">
  <p:tag name="ISLIDE.VECTOR" val="#752858;#748649;#752858;"/>
  <p:tag name="ISLIDE.DIAGRAM" val="#856690;"/>
</p:tagLst>
</file>

<file path=ppt/tags/tag34.xml><?xml version="1.0" encoding="utf-8"?>
<p:tagLst xmlns:p="http://schemas.openxmlformats.org/presentationml/2006/main">
  <p:tag name="ISLIDE.DIAGRAM" val="#827593;"/>
</p:tagLst>
</file>

<file path=ppt/tags/tag35.xml><?xml version="1.0" encoding="utf-8"?>
<p:tagLst xmlns:p="http://schemas.openxmlformats.org/presentationml/2006/main">
  <p:tag name="ISLIDE.DIAGRAM" val="#827593;"/>
</p:tagLst>
</file>

<file path=ppt/tags/tag36.xml><?xml version="1.0" encoding="utf-8"?>
<p:tagLst xmlns:p="http://schemas.openxmlformats.org/presentationml/2006/main">
  <p:tag name="ISLIDE.THEME" val="https://www.islide.cc;"/>
</p:tagLst>
</file>

<file path=ppt/tags/tag37.xml><?xml version="1.0" encoding="utf-8"?>
<p:tagLst xmlns:p="http://schemas.openxmlformats.org/presentationml/2006/main">
  <p:tag name="ISLIDE.GUIDESSETTING" val="{&quot;Id&quot;:&quot;GuidesStyle_Normal&quot;,&quot;Name&quot;:&quot;正常&quot;,&quot;Kind&quot;:&quot;System&quot;,&quot;OldGuidesSetting&quot;:{&quot;HeaderHeight&quot;:15.0,&quot;FooterHeight&quot;:9.0,&quot;SideMargin&quot;:5.5,&quot;TopMargin&quot;:0.0,&quot;BottomMargin&quot;:0.0,&quot;IntervalMargin&quot;:1.5}}"/>
  <p:tag name="ISLIDE.THEME" val="#782110"/>
  <p:tag name="ISLIDE.TEMPLATE" val="b582611d-be3c-4db0-8da4-113996c12798"/>
</p:tagLst>
</file>

<file path=ppt/tags/tag4.xml><?xml version="1.0" encoding="utf-8"?>
<p:tagLst xmlns:p="http://schemas.openxmlformats.org/presentationml/2006/main">
  <p:tag name="KSO_WM_TEMPLATE_CATEGORY" val="diagram"/>
  <p:tag name="KSO_WM_TEMPLATE_INDEX" val="20186097"/>
  <p:tag name="KSO_WM_UNIT_TYPE" val="m_i"/>
  <p:tag name="KSO_WM_UNIT_INDEX" val="1_1"/>
  <p:tag name="KSO_WM_UNIT_ID" val="diagram20186097_2*m_i*1_1"/>
  <p:tag name="KSO_WM_UNIT_LAYERLEVEL" val="1_1"/>
  <p:tag name="KSO_WM_BEAUTIFY_FLAG" val="#wm#"/>
  <p:tag name="KSO_WM_TAG_VERSION" val="1.0"/>
  <p:tag name="KSO_WM_DIAGRAM_GROUP_CODE" val="m1-1"/>
  <p:tag name="KSO_WM_UNIT_FILL_FORE_SCHEMECOLOR_INDEX_BRIGHTNESS" val="0.35"/>
  <p:tag name="KSO_WM_UNIT_FILL_FORE_SCHEMECOLOR_INDEX" val="13"/>
  <p:tag name="KSO_WM_UNIT_FILL_TYPE" val="1"/>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5.xml><?xml version="1.0" encoding="utf-8"?>
<p:tagLst xmlns:p="http://schemas.openxmlformats.org/presentationml/2006/main">
  <p:tag name="KSO_WM_TEMPLATE_CATEGORY" val="diagram"/>
  <p:tag name="KSO_WM_TEMPLATE_INDEX" val="20186097"/>
  <p:tag name="KSO_WM_UNIT_TYPE" val="m_h_f"/>
  <p:tag name="KSO_WM_UNIT_INDEX" val="1_1_1"/>
  <p:tag name="KSO_WM_UNIT_ID" val="diagram20186097_2*m_h_f*1_1_1"/>
  <p:tag name="KSO_WM_UNIT_LAYERLEVEL" val="1_1_1"/>
  <p:tag name="KSO_WM_UNIT_VALUE" val="110"/>
  <p:tag name="KSO_WM_UNIT_HIGHLIGHT" val="0"/>
  <p:tag name="KSO_WM_UNIT_COMPATIBLE" val="0"/>
  <p:tag name="KSO_WM_UNIT_CLEAR" val="0"/>
  <p:tag name="KSO_WM_BEAUTIFY_FLAG" val="#wm#"/>
  <p:tag name="KSO_WM_TAG_VERSION" val="1.0"/>
  <p:tag name="KSO_WM_DIAGRAM_GROUP_CODE" val="m1-1"/>
  <p:tag name="KSO_WM_UNIT_PRESET_TEXT" val="此部分内容作为文字排版占位显示（建议使用主题字体）&#13;&#13;本图示由wps 设计提供 &#13;www.wps.cc"/>
  <p:tag name="KSO_WM_UNIT_TEXT_FILL_FORE_SCHEMECOLOR_INDEX_BRIGHTNESS" val="0"/>
  <p:tag name="KSO_WM_UNIT_TEXT_FILL_FORE_SCHEMECOLOR_INDEX" val="13"/>
  <p:tag name="KSO_WM_UNIT_TEXT_FILL_TYPE" val="1"/>
  <p:tag name="KSO_WM_UNIT_USESOURCEFORMAT_APPLY" val="1"/>
</p:tagLst>
</file>

<file path=ppt/tags/tag6.xml><?xml version="1.0" encoding="utf-8"?>
<p:tagLst xmlns:p="http://schemas.openxmlformats.org/presentationml/2006/main">
  <p:tag name="KSO_WM_TEMPLATE_CATEGORY" val="diagram"/>
  <p:tag name="KSO_WM_TEMPLATE_INDEX" val="20186097"/>
  <p:tag name="KSO_WM_UNIT_TYPE" val="m_h_a"/>
  <p:tag name="KSO_WM_UNIT_INDEX" val="1_2_1"/>
  <p:tag name="KSO_WM_UNIT_ID" val="diagram20186097_2*m_h_a*1_2_1"/>
  <p:tag name="KSO_WM_UNIT_LAYERLEVEL" val="1_1_1"/>
  <p:tag name="KSO_WM_UNIT_VALUE" val="16"/>
  <p:tag name="KSO_WM_UNIT_HIGHLIGHT" val="0"/>
  <p:tag name="KSO_WM_UNIT_COMPATIBLE" val="0"/>
  <p:tag name="KSO_WM_UNIT_CLEAR" val="0"/>
  <p:tag name="KSO_WM_BEAUTIFY_FLAG" val="#wm#"/>
  <p:tag name="KSO_WM_TAG_VERSION" val="1.0"/>
  <p:tag name="KSO_WM_DIAGRAM_GROUP_CODE" val="m1-1"/>
  <p:tag name="KSO_WM_UNIT_PRESET_TEXT" val="标题文本预设"/>
  <p:tag name="KSO_WM_UNIT_TEXT_FILL_FORE_SCHEMECOLOR_INDEX_BRIGHTNESS" val="0"/>
  <p:tag name="KSO_WM_UNIT_TEXT_FILL_FORE_SCHEMECOLOR_INDEX" val="13"/>
  <p:tag name="KSO_WM_UNIT_TEXT_FILL_TYPE" val="1"/>
  <p:tag name="KSO_WM_UNIT_USESOURCEFORMAT_APPLY" val="1"/>
</p:tagLst>
</file>

<file path=ppt/tags/tag7.xml><?xml version="1.0" encoding="utf-8"?>
<p:tagLst xmlns:p="http://schemas.openxmlformats.org/presentationml/2006/main">
  <p:tag name="KSO_WM_TEMPLATE_CATEGORY" val="diagram"/>
  <p:tag name="KSO_WM_TEMPLATE_INDEX" val="20186097"/>
  <p:tag name="KSO_WM_UNIT_TYPE" val="m_h_i"/>
  <p:tag name="KSO_WM_UNIT_INDEX" val="1_2_1"/>
  <p:tag name="KSO_WM_UNIT_ID" val="diagram20186097_2*m_h_i*1_2_1"/>
  <p:tag name="KSO_WM_UNIT_LAYERLEVEL" val="1_1_1"/>
  <p:tag name="KSO_WM_BEAUTIFY_FLAG" val="#wm#"/>
  <p:tag name="KSO_WM_TAG_VERSION" val="1.0"/>
  <p:tag name="KSO_WM_DIAGRAM_GROUP_CODE" val="m1-1"/>
  <p:tag name="KSO_WM_UNIT_FILL_FORE_SCHEMECOLOR_INDEX_BRIGHTNESS" val="0"/>
  <p:tag name="KSO_WM_UNIT_FILL_FORE_SCHEMECOLOR_INDEX" val="14"/>
  <p:tag name="KSO_WM_UNIT_FILL_TYPE" val="1"/>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6"/>
  <p:tag name="KSO_WM_UNIT_LINE_FORE_SCHEMECOLOR_INDEX_2_POS" val="0.58"/>
  <p:tag name="KSO_WM_UNIT_LINE_FORE_SCHEMECOLOR_INDEX_2_TRANS" val="0"/>
  <p:tag name="KSO_WM_UNIT_LINE_FORE_SCHEMECOLOR_INDEX_3_BRIGHTNESS" val="0"/>
  <p:tag name="KSO_WM_UNIT_LINE_FORE_SCHEMECOLOR_INDEX_3" val="7"/>
  <p:tag name="KSO_WM_UNIT_LINE_FORE_SCHEMECOLOR_INDEX_3_POS" val="1"/>
  <p:tag name="KSO_WM_UNIT_LINE_FORE_SCHEMECOLOR_INDEX_3_TRANS" val="0"/>
  <p:tag name="KSO_WM_UNIT_LINE_GRADIENT_TYPE" val="0"/>
  <p:tag name="KSO_WM_UNIT_LINE_GRADIENT_ANGLE" val="90"/>
  <p:tag name="KSO_WM_UNIT_LINE_GRADIENT_Direction" val="1"/>
  <p:tag name="KSO_WM_UNIT_LINE_FILL_TYPE" val="5"/>
  <p:tag name="KSO_WM_UNIT_USESOURCEFORMAT_APPLY" val="1"/>
</p:tagLst>
</file>

<file path=ppt/tags/tag8.xml><?xml version="1.0" encoding="utf-8"?>
<p:tagLst xmlns:p="http://schemas.openxmlformats.org/presentationml/2006/main">
  <p:tag name="KSO_WM_TEMPLATE_CATEGORY" val="diagram"/>
  <p:tag name="KSO_WM_TEMPLATE_INDEX" val="20186097"/>
  <p:tag name="KSO_WM_UNIT_TYPE" val="m_h_f"/>
  <p:tag name="KSO_WM_UNIT_INDEX" val="1_2_1"/>
  <p:tag name="KSO_WM_UNIT_ID" val="diagram20186097_2*m_h_f*1_2_1"/>
  <p:tag name="KSO_WM_UNIT_LAYERLEVEL" val="1_1_1"/>
  <p:tag name="KSO_WM_UNIT_VALUE" val="110"/>
  <p:tag name="KSO_WM_UNIT_HIGHLIGHT" val="0"/>
  <p:tag name="KSO_WM_UNIT_COMPATIBLE" val="0"/>
  <p:tag name="KSO_WM_UNIT_CLEAR" val="0"/>
  <p:tag name="KSO_WM_BEAUTIFY_FLAG" val="#wm#"/>
  <p:tag name="KSO_WM_TAG_VERSION" val="1.0"/>
  <p:tag name="KSO_WM_DIAGRAM_GROUP_CODE" val="m1-1"/>
  <p:tag name="KSO_WM_UNIT_PRESET_TEXT" val="此部分内容作为文字排版占位显示（建议使用主题字体）&#13;&#13;本图示由wps 设计提供 &#13;www.wps.cc"/>
  <p:tag name="KSO_WM_UNIT_TEXT_FILL_FORE_SCHEMECOLOR_INDEX_BRIGHTNESS" val="0"/>
  <p:tag name="KSO_WM_UNIT_TEXT_FILL_FORE_SCHEMECOLOR_INDEX" val="13"/>
  <p:tag name="KSO_WM_UNIT_TEXT_FILL_TYPE" val="1"/>
  <p:tag name="KSO_WM_UNIT_USESOURCEFORMAT_APPLY" val="1"/>
</p:tagLst>
</file>

<file path=ppt/tags/tag9.xml><?xml version="1.0" encoding="utf-8"?>
<p:tagLst xmlns:p="http://schemas.openxmlformats.org/presentationml/2006/main">
  <p:tag name="KSO_WM_TEMPLATE_CATEGORY" val="diagram"/>
  <p:tag name="KSO_WM_TEMPLATE_INDEX" val="20186097"/>
  <p:tag name="KSO_WM_UNIT_TYPE" val="m_h_a"/>
  <p:tag name="KSO_WM_UNIT_INDEX" val="1_3_1"/>
  <p:tag name="KSO_WM_UNIT_ID" val="diagram20186097_2*m_h_a*1_3_1"/>
  <p:tag name="KSO_WM_UNIT_LAYERLEVEL" val="1_1_1"/>
  <p:tag name="KSO_WM_UNIT_VALUE" val="16"/>
  <p:tag name="KSO_WM_UNIT_HIGHLIGHT" val="0"/>
  <p:tag name="KSO_WM_UNIT_COMPATIBLE" val="0"/>
  <p:tag name="KSO_WM_UNIT_CLEAR" val="0"/>
  <p:tag name="KSO_WM_BEAUTIFY_FLAG" val="#wm#"/>
  <p:tag name="KSO_WM_TAG_VERSION" val="1.0"/>
  <p:tag name="KSO_WM_DIAGRAM_GROUP_CODE" val="m1-1"/>
  <p:tag name="KSO_WM_UNIT_PRESET_TEXT" val="标题文本预设"/>
  <p:tag name="KSO_WM_UNIT_TEXT_FILL_FORE_SCHEMECOLOR_INDEX_BRIGHTNESS" val="0"/>
  <p:tag name="KSO_WM_UNIT_TEXT_FILL_FORE_SCHEMECOLOR_INDEX" val="13"/>
  <p:tag name="KSO_WM_UNIT_TEXT_FILL_TYPE" val="1"/>
  <p:tag name="KSO_WM_UNIT_USESOURCEFORMAT_APPLY" val="1"/>
</p:tagLst>
</file>

<file path=ppt/theme/theme1.xml><?xml version="1.0" encoding="utf-8"?>
<a:theme xmlns:a="http://schemas.openxmlformats.org/drawingml/2006/main" name="Designed by iSlide">
  <a:themeElements>
    <a:clrScheme name="iSlide VI标准">
      <a:dk1>
        <a:srgbClr val="2F2F2F"/>
      </a:dk1>
      <a:lt1>
        <a:srgbClr val="FFFFFF"/>
      </a:lt1>
      <a:dk2>
        <a:srgbClr val="778495"/>
      </a:dk2>
      <a:lt2>
        <a:srgbClr val="F0F0F0"/>
      </a:lt2>
      <a:accent1>
        <a:srgbClr val="205CD5"/>
      </a:accent1>
      <a:accent2>
        <a:srgbClr val="5467B1"/>
      </a:accent2>
      <a:accent3>
        <a:srgbClr val="7A90DA"/>
      </a:accent3>
      <a:accent4>
        <a:srgbClr val="FFD22F"/>
      </a:accent4>
      <a:accent5>
        <a:srgbClr val="BABABA"/>
      </a:accent5>
      <a:accent6>
        <a:srgbClr val="808080"/>
      </a:accent6>
      <a:hlink>
        <a:srgbClr val="F84D4D"/>
      </a:hlink>
      <a:folHlink>
        <a:srgbClr val="979797"/>
      </a:folHlink>
    </a:clrScheme>
    <a:fontScheme name="标准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Slide VI标准">
    <a:dk1>
      <a:srgbClr val="2F2F2F"/>
    </a:dk1>
    <a:lt1>
      <a:srgbClr val="FFFFFF"/>
    </a:lt1>
    <a:dk2>
      <a:srgbClr val="778495"/>
    </a:dk2>
    <a:lt2>
      <a:srgbClr val="F0F0F0"/>
    </a:lt2>
    <a:accent1>
      <a:srgbClr val="205CD5"/>
    </a:accent1>
    <a:accent2>
      <a:srgbClr val="5467B1"/>
    </a:accent2>
    <a:accent3>
      <a:srgbClr val="7A90DA"/>
    </a:accent3>
    <a:accent4>
      <a:srgbClr val="FFD22F"/>
    </a:accent4>
    <a:accent5>
      <a:srgbClr val="BABABA"/>
    </a:accent5>
    <a:accent6>
      <a:srgbClr val="808080"/>
    </a:accent6>
    <a:hlink>
      <a:srgbClr val="F84D4D"/>
    </a:hlink>
    <a:folHlink>
      <a:srgbClr val="979797"/>
    </a:folHlink>
  </a:clrScheme>
</a:themeOverride>
</file>

<file path=ppt/theme/themeOverride2.xml><?xml version="1.0" encoding="utf-8"?>
<a:themeOverride xmlns:a="http://schemas.openxmlformats.org/drawingml/2006/main">
  <a:clrScheme name="iSlide VI标准">
    <a:dk1>
      <a:srgbClr val="2F2F2F"/>
    </a:dk1>
    <a:lt1>
      <a:srgbClr val="FFFFFF"/>
    </a:lt1>
    <a:dk2>
      <a:srgbClr val="778495"/>
    </a:dk2>
    <a:lt2>
      <a:srgbClr val="F0F0F0"/>
    </a:lt2>
    <a:accent1>
      <a:srgbClr val="205CD5"/>
    </a:accent1>
    <a:accent2>
      <a:srgbClr val="5467B1"/>
    </a:accent2>
    <a:accent3>
      <a:srgbClr val="7A90DA"/>
    </a:accent3>
    <a:accent4>
      <a:srgbClr val="FFD22F"/>
    </a:accent4>
    <a:accent5>
      <a:srgbClr val="BABABA"/>
    </a:accent5>
    <a:accent6>
      <a:srgbClr val="808080"/>
    </a:accent6>
    <a:hlink>
      <a:srgbClr val="F84D4D"/>
    </a:hlink>
    <a:folHlink>
      <a:srgbClr val="979797"/>
    </a:folHlink>
  </a:clrScheme>
</a:themeOverride>
</file>

<file path=ppt/theme/themeOverride3.xml><?xml version="1.0" encoding="utf-8"?>
<a:themeOverride xmlns:a="http://schemas.openxmlformats.org/drawingml/2006/main">
  <a:clrScheme name="iSlide VI标准">
    <a:dk1>
      <a:srgbClr val="2F2F2F"/>
    </a:dk1>
    <a:lt1>
      <a:srgbClr val="FFFFFF"/>
    </a:lt1>
    <a:dk2>
      <a:srgbClr val="778495"/>
    </a:dk2>
    <a:lt2>
      <a:srgbClr val="F0F0F0"/>
    </a:lt2>
    <a:accent1>
      <a:srgbClr val="205CD5"/>
    </a:accent1>
    <a:accent2>
      <a:srgbClr val="5467B1"/>
    </a:accent2>
    <a:accent3>
      <a:srgbClr val="7A90DA"/>
    </a:accent3>
    <a:accent4>
      <a:srgbClr val="FFD22F"/>
    </a:accent4>
    <a:accent5>
      <a:srgbClr val="BABABA"/>
    </a:accent5>
    <a:accent6>
      <a:srgbClr val="808080"/>
    </a:accent6>
    <a:hlink>
      <a:srgbClr val="F84D4D"/>
    </a:hlink>
    <a:folHlink>
      <a:srgbClr val="979797"/>
    </a:folHlink>
  </a:clrScheme>
</a:themeOverride>
</file>

<file path=docProps/app.xml><?xml version="1.0" encoding="utf-8"?>
<Properties xmlns="http://schemas.openxmlformats.org/officeDocument/2006/extended-properties" xmlns:vt="http://schemas.openxmlformats.org/officeDocument/2006/docPropsVTypes">
  <Template>Designed by iSlide</Template>
  <TotalTime>0</TotalTime>
  <Words>4945</Words>
  <Application>WPS 演示</Application>
  <PresentationFormat>宽屏</PresentationFormat>
  <Paragraphs>704</Paragraphs>
  <Slides>41</Slides>
  <Notes>2</Notes>
  <HiddenSlides>0</HiddenSlides>
  <MMClips>0</MMClips>
  <ScaleCrop>false</ScaleCrop>
  <HeadingPairs>
    <vt:vector size="6" baseType="variant">
      <vt:variant>
        <vt:lpstr>已用的字体</vt:lpstr>
      </vt:variant>
      <vt:variant>
        <vt:i4>30</vt:i4>
      </vt:variant>
      <vt:variant>
        <vt:lpstr>主题</vt:lpstr>
      </vt:variant>
      <vt:variant>
        <vt:i4>1</vt:i4>
      </vt:variant>
      <vt:variant>
        <vt:lpstr>幻灯片标题</vt:lpstr>
      </vt:variant>
      <vt:variant>
        <vt:i4>41</vt:i4>
      </vt:variant>
    </vt:vector>
  </HeadingPairs>
  <TitlesOfParts>
    <vt:vector size="72" baseType="lpstr">
      <vt:lpstr>Arial</vt:lpstr>
      <vt:lpstr>宋体</vt:lpstr>
      <vt:lpstr>Wingdings</vt:lpstr>
      <vt:lpstr>阿里巴巴普惠体</vt:lpstr>
      <vt:lpstr>宋体-简</vt:lpstr>
      <vt:lpstr>Alibaba PuHuiTi Medium</vt:lpstr>
      <vt:lpstr>Alibaba PuHuiTi Regular</vt:lpstr>
      <vt:lpstr>Wingdings</vt:lpstr>
      <vt:lpstr>Alibaba PuHuiTi Bold</vt:lpstr>
      <vt:lpstr>Calibri</vt:lpstr>
      <vt:lpstr>微软雅黑</vt:lpstr>
      <vt:lpstr>汉仪旗黑</vt:lpstr>
      <vt:lpstr>宋体</vt:lpstr>
      <vt:lpstr>Arial Unicode MS</vt:lpstr>
      <vt:lpstr>等线</vt:lpstr>
      <vt:lpstr>汉仪中等线KW</vt:lpstr>
      <vt:lpstr>Source Han Sans SC Regular</vt:lpstr>
      <vt:lpstr>冬青黑体简体中文</vt:lpstr>
      <vt:lpstr>微软雅黑</vt:lpstr>
      <vt:lpstr>Arial Bold</vt:lpstr>
      <vt:lpstr>Times New Roman</vt:lpstr>
      <vt:lpstr>Helvetica Neue</vt:lpstr>
      <vt:lpstr>汉仪书宋二KW</vt:lpstr>
      <vt:lpstr>Alibaba PuHuiTi Bold</vt:lpstr>
      <vt:lpstr>Alibaba PuHuiTi Medium</vt:lpstr>
      <vt:lpstr>Alibaba PuHuiTi Regular</vt:lpstr>
      <vt:lpstr>Source Han Sans SC Regular</vt:lpstr>
      <vt:lpstr>微软雅黑</vt:lpstr>
      <vt:lpstr>阿里巴巴普惠体</vt:lpstr>
      <vt:lpstr>苹方-简</vt:lpstr>
      <vt:lpstr>Designed by iSlide</vt:lpstr>
      <vt:lpstr>多云编排！多集群的挑战与机遇</vt:lpstr>
      <vt:lpstr>PowerPoint 演示文稿</vt:lpstr>
      <vt:lpstr>PowerPoint 演示文稿</vt:lpstr>
      <vt:lpstr>云原生时代下的背景与挑战</vt:lpstr>
      <vt:lpstr>什么是软件应用发展历程中最重要的问题 ？</vt:lpstr>
      <vt:lpstr>什么是软件应用发展历程中最重要的问题 ？</vt:lpstr>
      <vt:lpstr>以应用视角看云的发展</vt:lpstr>
      <vt:lpstr>云原生多云的发展阶段</vt:lpstr>
      <vt:lpstr>市场趋势：多云已经成为事实上的标准</vt:lpstr>
      <vt:lpstr>PowerPoint 演示文稿</vt:lpstr>
      <vt:lpstr>多云时代 需要解决的问题</vt:lpstr>
      <vt:lpstr>多云时代 大的机遇背景</vt:lpstr>
      <vt:lpstr>什么是多云容器集群管理的发展趋势 ？</vt:lpstr>
      <vt:lpstr>什么是多云容器集群管理的发展趋势 ？</vt:lpstr>
      <vt:lpstr>Karmada 介绍</vt:lpstr>
      <vt:lpstr>K8s 多集群容器编排的前世今生</vt:lpstr>
      <vt:lpstr>什么是 Karmada ？</vt:lpstr>
      <vt:lpstr>当前 K8s 社区最火的多云编排项目 Karmada</vt:lpstr>
      <vt:lpstr>Karmada 的基本概念</vt:lpstr>
      <vt:lpstr>Karmada 的核心优势  </vt:lpstr>
      <vt:lpstr>DaoCloud 多云实践 </vt:lpstr>
      <vt:lpstr>DaoCloud 多云的诉求</vt:lpstr>
      <vt:lpstr>高度参与 Karmada 社区发展</vt:lpstr>
      <vt:lpstr>PowerPoint 演示文稿</vt:lpstr>
      <vt:lpstr>DCE 5.0 多云编排 核心能力</vt:lpstr>
      <vt:lpstr>多云 Karmada Web 控制台示例</vt:lpstr>
      <vt:lpstr>多云工作负载资源工作台</vt:lpstr>
      <vt:lpstr>多Karmada 实例实现架构</vt:lpstr>
      <vt:lpstr>跨集群分发 — 按区域、按可用区</vt:lpstr>
      <vt:lpstr>PowerPoint 演示文稿</vt:lpstr>
      <vt:lpstr>多云编排 与 Submariner 结合</vt:lpstr>
      <vt:lpstr>Karmada + Istio</vt:lpstr>
      <vt:lpstr>Karmada + Istio</vt:lpstr>
      <vt:lpstr>Karmada + Istio</vt:lpstr>
      <vt:lpstr>某客户多云容灾项目实践</vt:lpstr>
      <vt:lpstr>多集群 HPA 「推进中」</vt:lpstr>
      <vt:lpstr>多集群资源配额管理 「推进中」</vt:lpstr>
      <vt:lpstr>多集群资源配额管理 「推进中」</vt:lpstr>
      <vt:lpstr>DaoCloud 接下来在 多云编排的推进</vt:lpstr>
      <vt:lpstr>相关资料传送门</vt:lpstr>
      <vt:lpstr>PowerPoint 演示文稿</vt:lpstr>
    </vt:vector>
  </TitlesOfParts>
  <LinksUpToDate>false</LinksUpToDate>
  <SharedDoc>false</SharedDoc>
  <HyperlinksChanged>false</HyperlinksChanged>
  <AppVersion>14.0000</AppVersion>
  <Manager>iSlide</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Kairship 发布会</dc:title>
  <dc:creator>Zhenghao Zhu</dc:creator>
  <cp:lastModifiedBy>船长</cp:lastModifiedBy>
  <cp:revision>1484</cp:revision>
  <cp:lastPrinted>2025-09-18T00:57:29Z</cp:lastPrinted>
  <dcterms:created xsi:type="dcterms:W3CDTF">2025-09-18T00:57:29Z</dcterms:created>
  <dcterms:modified xsi:type="dcterms:W3CDTF">2025-09-18T00:57:29Z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EMPLATE">
    <vt:lpwstr>b582611d-be3c-4db0-8da4-113996c12798</vt:lpwstr>
  </property>
  <property fmtid="{D5CDD505-2E9C-101B-9397-08002B2CF9AE}" pid="3" name="ICV">
    <vt:lpwstr>F0ED32F2FBB8F7485FBE6D63649375B9</vt:lpwstr>
  </property>
  <property fmtid="{D5CDD505-2E9C-101B-9397-08002B2CF9AE}" pid="4" name="KSOProductBuildVer">
    <vt:lpwstr>2052-12.1.22553.22553</vt:lpwstr>
  </property>
</Properties>
</file>